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</p:sldMasterIdLst>
  <p:notesMasterIdLst>
    <p:notesMasterId r:id="rId10"/>
  </p:notesMasterIdLst>
  <p:handoutMasterIdLst>
    <p:handoutMasterId r:id="rId11"/>
  </p:handoutMasterIdLst>
  <p:sldIdLst>
    <p:sldId id="258" r:id="rId2"/>
    <p:sldId id="259" r:id="rId3"/>
    <p:sldId id="260" r:id="rId4"/>
    <p:sldId id="261" r:id="rId5"/>
    <p:sldId id="262" r:id="rId6"/>
    <p:sldId id="263" r:id="rId7"/>
    <p:sldId id="264" r:id="rId8"/>
    <p:sldId id="265" r:id="rId9"/>
  </p:sldIdLst>
  <p:sldSz cx="6858000" cy="9906000" type="A4"/>
  <p:notesSz cx="6669088" cy="9775825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5B1FF"/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588" autoAdjust="0"/>
    <p:restoredTop sz="94660"/>
  </p:normalViewPr>
  <p:slideViewPr>
    <p:cSldViewPr>
      <p:cViewPr>
        <p:scale>
          <a:sx n="66" d="100"/>
          <a:sy n="66" d="100"/>
        </p:scale>
        <p:origin x="-2166" y="162"/>
      </p:cViewPr>
      <p:guideLst>
        <p:guide orient="horz" pos="312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250" cy="4889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778250" y="0"/>
            <a:ext cx="2889250" cy="4889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fld id="{6D6209CE-5570-4DAA-B60F-B71B074B98C1}" type="datetimeFigureOut">
              <a:rPr lang="en-US"/>
              <a:pPr>
                <a:defRPr/>
              </a:pPr>
              <a:t>10/1/2011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285288"/>
            <a:ext cx="2889250" cy="4889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778250" y="9285288"/>
            <a:ext cx="2889250" cy="4889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fld id="{CCB8CF9F-A4F9-43FE-ABED-846C6DF6B8E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87165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250" cy="4889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778250" y="0"/>
            <a:ext cx="2889250" cy="4889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fld id="{CFFE9E03-9103-4FD8-AEBC-8FB2F56F1170}" type="datetimeFigureOut">
              <a:rPr lang="en-US"/>
              <a:pPr>
                <a:defRPr/>
              </a:pPr>
              <a:t>10/1/2011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066925" y="733425"/>
            <a:ext cx="2535238" cy="36655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66750" y="4643438"/>
            <a:ext cx="5335588" cy="4398962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285288"/>
            <a:ext cx="2889250" cy="4889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778250" y="9285288"/>
            <a:ext cx="2889250" cy="4889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fld id="{0B33DCA7-E45F-4461-88DC-7E8F0063B1C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55583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ndout-OD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nip Single Corner Rectangle 1"/>
          <p:cNvSpPr/>
          <p:nvPr userDrawn="1"/>
        </p:nvSpPr>
        <p:spPr bwMode="auto">
          <a:xfrm rot="10800000" flipH="1">
            <a:off x="0" y="0"/>
            <a:ext cx="4191000" cy="762000"/>
          </a:xfrm>
          <a:prstGeom prst="snip1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anchor="ctr"/>
          <a:lstStyle/>
          <a:p>
            <a:pPr eaLnBrk="0" hangingPunct="0">
              <a:defRPr/>
            </a:pPr>
            <a:endParaRPr lang="en-US" sz="1200">
              <a:solidFill>
                <a:schemeClr val="accent6">
                  <a:lumMod val="10000"/>
                </a:schemeClr>
              </a:solidFill>
              <a:cs typeface="+mn-cs"/>
            </a:endParaRPr>
          </a:p>
        </p:txBody>
      </p:sp>
      <p:sp>
        <p:nvSpPr>
          <p:cNvPr id="3" name="Rectangle 2"/>
          <p:cNvSpPr/>
          <p:nvPr userDrawn="1"/>
        </p:nvSpPr>
        <p:spPr bwMode="auto">
          <a:xfrm>
            <a:off x="0" y="0"/>
            <a:ext cx="6858000" cy="381000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eaLnBrk="0" hangingPunct="0">
              <a:defRPr/>
            </a:pPr>
            <a:endParaRPr lang="en-US" sz="1200" dirty="0">
              <a:solidFill>
                <a:schemeClr val="accent6">
                  <a:lumMod val="10000"/>
                </a:schemeClr>
              </a:solidFill>
              <a:cs typeface="+mn-cs"/>
            </a:endParaRPr>
          </a:p>
        </p:txBody>
      </p:sp>
      <p:sp>
        <p:nvSpPr>
          <p:cNvPr id="4" name="Rectangle 3"/>
          <p:cNvSpPr/>
          <p:nvPr userDrawn="1"/>
        </p:nvSpPr>
        <p:spPr bwMode="auto">
          <a:xfrm>
            <a:off x="0" y="9525000"/>
            <a:ext cx="6858000" cy="381000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eaLnBrk="0" hangingPunct="0">
              <a:defRPr/>
            </a:pPr>
            <a:r>
              <a:rPr lang="en-US" sz="1200" dirty="0">
                <a:solidFill>
                  <a:schemeClr val="accent6">
                    <a:lumMod val="10000"/>
                  </a:schemeClr>
                </a:solidFill>
                <a:cs typeface="+mn-cs"/>
              </a:rPr>
              <a:t>SWE 205: Introduction to Software Engineering</a:t>
            </a:r>
          </a:p>
        </p:txBody>
      </p:sp>
      <p:sp>
        <p:nvSpPr>
          <p:cNvPr id="5" name="TextBox 4"/>
          <p:cNvSpPr txBox="1">
            <a:spLocks noChangeArrowheads="1"/>
          </p:cNvSpPr>
          <p:nvPr userDrawn="1"/>
        </p:nvSpPr>
        <p:spPr bwMode="auto">
          <a:xfrm>
            <a:off x="152400" y="0"/>
            <a:ext cx="38100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0" hangingPunct="0">
              <a:defRPr/>
            </a:pPr>
            <a:r>
              <a:rPr lang="en-US" sz="4800" b="1" dirty="0">
                <a:solidFill>
                  <a:srgbClr val="D9D9D9"/>
                </a:solidFill>
                <a:latin typeface="Garamond" pitchFamily="18" charset="0"/>
                <a:cs typeface="+mn-cs"/>
              </a:rPr>
              <a:t>SWE 205</a:t>
            </a:r>
          </a:p>
        </p:txBody>
      </p:sp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78280">
            <a:off x="5050143" y="8217202"/>
            <a:ext cx="1497304" cy="16796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xfrm>
            <a:off x="4648200" y="0"/>
            <a:ext cx="2209800" cy="381000"/>
          </a:xfrm>
        </p:spPr>
        <p:txBody>
          <a:bodyPr/>
          <a:lstStyle>
            <a:lvl1pPr algn="r">
              <a:defRPr sz="1100"/>
            </a:lvl1pPr>
          </a:lstStyle>
          <a:p>
            <a:pPr>
              <a:defRPr/>
            </a:pPr>
            <a:r>
              <a:rPr lang="en-US" smtClean="0"/>
              <a:t>Saturday Oct 01, 2011</a:t>
            </a:r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52400" y="0"/>
            <a:ext cx="4038600" cy="660400"/>
          </a:xfrm>
        </p:spPr>
        <p:txBody>
          <a:bodyPr anchor="ctr"/>
          <a:lstStyle>
            <a:lvl1pPr algn="l">
              <a:defRPr b="1"/>
            </a:lvl1pPr>
          </a:lstStyle>
          <a:p>
            <a:pPr>
              <a:defRPr/>
            </a:pPr>
            <a:r>
              <a:rPr lang="en-US" smtClean="0"/>
              <a:t>Lecture 8 - Project Planning and Scheduling</a:t>
            </a: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257800" y="9578975"/>
            <a:ext cx="1600200" cy="277813"/>
          </a:xfrm>
        </p:spPr>
        <p:txBody>
          <a:bodyPr/>
          <a:lstStyle>
            <a:lvl1pPr>
              <a:defRPr sz="1200" b="1">
                <a:solidFill>
                  <a:schemeClr val="accent6">
                    <a:lumMod val="1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|</a:t>
            </a:r>
            <a:r>
              <a:rPr lang="en-US" b="0"/>
              <a:t> </a:t>
            </a:r>
            <a:fld id="{3B53A2AA-9027-4C95-9F13-8E1AF226A4DA}" type="slidenum">
              <a:rPr lang="en-US" b="0"/>
              <a:pPr>
                <a:defRPr/>
              </a:pPr>
              <a:t>‹#›</a:t>
            </a:fld>
            <a:endParaRPr lang="en-US" b="0"/>
          </a:p>
        </p:txBody>
      </p:sp>
    </p:spTree>
    <p:extLst>
      <p:ext uri="{BB962C8B-B14F-4D97-AF65-F5344CB8AC3E}">
        <p14:creationId xmlns:p14="http://schemas.microsoft.com/office/powerpoint/2010/main" val="16478957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ndout-EV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6"/>
          <p:cNvGrpSpPr>
            <a:grpSpLocks/>
          </p:cNvGrpSpPr>
          <p:nvPr userDrawn="1"/>
        </p:nvGrpSpPr>
        <p:grpSpPr bwMode="auto">
          <a:xfrm flipH="1">
            <a:off x="0" y="0"/>
            <a:ext cx="6858000" cy="762000"/>
            <a:chOff x="0" y="0"/>
            <a:chExt cx="6858000" cy="762000"/>
          </a:xfrm>
        </p:grpSpPr>
        <p:sp>
          <p:nvSpPr>
            <p:cNvPr id="3" name="Snip Single Corner Rectangle 2"/>
            <p:cNvSpPr/>
            <p:nvPr userDrawn="1"/>
          </p:nvSpPr>
          <p:spPr bwMode="auto">
            <a:xfrm rot="10800000" flipH="1">
              <a:off x="0" y="0"/>
              <a:ext cx="4191000" cy="762000"/>
            </a:xfrm>
            <a:prstGeom prst="snip1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anchor="ctr"/>
            <a:lstStyle/>
            <a:p>
              <a:pPr eaLnBrk="0" hangingPunct="0">
                <a:defRPr/>
              </a:pPr>
              <a:endParaRPr lang="en-US" sz="1200">
                <a:solidFill>
                  <a:schemeClr val="accent6">
                    <a:lumMod val="10000"/>
                  </a:schemeClr>
                </a:solidFill>
                <a:cs typeface="+mn-cs"/>
              </a:endParaRPr>
            </a:p>
          </p:txBody>
        </p:sp>
        <p:sp>
          <p:nvSpPr>
            <p:cNvPr id="4" name="Rectangle 3"/>
            <p:cNvSpPr/>
            <p:nvPr userDrawn="1"/>
          </p:nvSpPr>
          <p:spPr bwMode="auto">
            <a:xfrm>
              <a:off x="0" y="0"/>
              <a:ext cx="6858000" cy="381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eaLnBrk="0" hangingPunct="0">
                <a:defRPr/>
              </a:pPr>
              <a:endParaRPr lang="en-US" sz="1200" dirty="0">
                <a:solidFill>
                  <a:schemeClr val="accent6">
                    <a:lumMod val="10000"/>
                  </a:schemeClr>
                </a:solidFill>
                <a:cs typeface="+mn-cs"/>
              </a:endParaRPr>
            </a:p>
          </p:txBody>
        </p:sp>
      </p:grpSp>
      <p:sp>
        <p:nvSpPr>
          <p:cNvPr id="5" name="Rectangle 4"/>
          <p:cNvSpPr/>
          <p:nvPr userDrawn="1"/>
        </p:nvSpPr>
        <p:spPr bwMode="auto">
          <a:xfrm>
            <a:off x="0" y="9525000"/>
            <a:ext cx="6858000" cy="381000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algn="r" eaLnBrk="0" hangingPunct="0">
              <a:defRPr/>
            </a:pPr>
            <a:r>
              <a:rPr lang="en-US" sz="1200" dirty="0">
                <a:solidFill>
                  <a:schemeClr val="accent6">
                    <a:lumMod val="10000"/>
                  </a:schemeClr>
                </a:solidFill>
                <a:cs typeface="+mn-cs"/>
              </a:rPr>
              <a:t>SWE 205: Introduction to Software Engineering</a:t>
            </a:r>
          </a:p>
        </p:txBody>
      </p:sp>
      <p:sp>
        <p:nvSpPr>
          <p:cNvPr id="6" name="TextBox 5"/>
          <p:cNvSpPr txBox="1">
            <a:spLocks noChangeArrowheads="1"/>
          </p:cNvSpPr>
          <p:nvPr userDrawn="1"/>
        </p:nvSpPr>
        <p:spPr bwMode="auto">
          <a:xfrm>
            <a:off x="4191000" y="0"/>
            <a:ext cx="38100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0" hangingPunct="0">
              <a:defRPr/>
            </a:pPr>
            <a:r>
              <a:rPr lang="en-US" sz="4800" b="1">
                <a:solidFill>
                  <a:srgbClr val="D9D9D9"/>
                </a:solidFill>
                <a:latin typeface="Garamond" pitchFamily="18" charset="0"/>
                <a:cs typeface="+mn-cs"/>
              </a:rPr>
              <a:t>SWE 205</a:t>
            </a:r>
          </a:p>
        </p:txBody>
      </p:sp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55628">
            <a:off x="461902" y="8243484"/>
            <a:ext cx="1497304" cy="16796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>
          <a:xfrm>
            <a:off x="-228600" y="0"/>
            <a:ext cx="2209800" cy="381000"/>
          </a:xfrm>
        </p:spPr>
        <p:txBody>
          <a:bodyPr/>
          <a:lstStyle>
            <a:lvl1pPr algn="r">
              <a:defRPr sz="1100"/>
            </a:lvl1pPr>
          </a:lstStyle>
          <a:p>
            <a:pPr>
              <a:defRPr/>
            </a:pPr>
            <a:r>
              <a:rPr lang="en-US" smtClean="0"/>
              <a:t>Saturday Oct 01, 2011</a:t>
            </a:r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819400" y="25400"/>
            <a:ext cx="4038600" cy="660400"/>
          </a:xfrm>
        </p:spPr>
        <p:txBody>
          <a:bodyPr anchor="ctr"/>
          <a:lstStyle>
            <a:lvl1pPr algn="l">
              <a:defRPr b="1"/>
            </a:lvl1pPr>
          </a:lstStyle>
          <a:p>
            <a:pPr>
              <a:defRPr/>
            </a:pPr>
            <a:r>
              <a:rPr lang="en-US" smtClean="0"/>
              <a:t>Lecture 8 - Project Planning and Scheduling</a:t>
            </a:r>
            <a:endParaRPr lang="en-US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0" y="9578975"/>
            <a:ext cx="1600200" cy="277813"/>
          </a:xfrm>
        </p:spPr>
        <p:txBody>
          <a:bodyPr/>
          <a:lstStyle>
            <a:lvl1pPr algn="l">
              <a:defRPr sz="1200">
                <a:solidFill>
                  <a:schemeClr val="accent6">
                    <a:lumMod val="10000"/>
                  </a:schemeClr>
                </a:solidFill>
              </a:defRPr>
            </a:lvl1pPr>
          </a:lstStyle>
          <a:p>
            <a:pPr>
              <a:defRPr/>
            </a:pPr>
            <a:fld id="{0085A2F2-36C8-4C6B-A475-C87EFA4721C5}" type="slidenum">
              <a:rPr lang="en-US"/>
              <a:pPr>
                <a:defRPr/>
              </a:pPr>
              <a:t>‹#›</a:t>
            </a:fld>
            <a:r>
              <a:rPr lang="en-US" dirty="0"/>
              <a:t> </a:t>
            </a:r>
            <a:r>
              <a:rPr lang="en-US" b="1" dirty="0"/>
              <a:t>|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89499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37" name="Rectangle 45"/>
          <p:cNvSpPr>
            <a:spLocks noGrp="1" noChangeArrowheads="1"/>
          </p:cNvSpPr>
          <p:nvPr>
            <p:ph type="title"/>
          </p:nvPr>
        </p:nvSpPr>
        <p:spPr bwMode="auto">
          <a:xfrm>
            <a:off x="331788" y="149225"/>
            <a:ext cx="6183312" cy="189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46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2311400"/>
            <a:ext cx="6172200" cy="6437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8239" name="Rectangle 4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42900" y="9018588"/>
            <a:ext cx="1600200" cy="66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cs typeface="+mn-cs"/>
              </a:defRPr>
            </a:lvl1pPr>
          </a:lstStyle>
          <a:p>
            <a:pPr>
              <a:defRPr/>
            </a:pPr>
            <a:r>
              <a:rPr lang="en-US" smtClean="0"/>
              <a:t>Saturday Oct 01, 2011</a:t>
            </a:r>
            <a:endParaRPr lang="en-US"/>
          </a:p>
        </p:txBody>
      </p:sp>
      <p:sp>
        <p:nvSpPr>
          <p:cNvPr id="8240" name="Rectangle 4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343150" y="9024938"/>
            <a:ext cx="2171700" cy="66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cs typeface="+mn-cs"/>
              </a:defRPr>
            </a:lvl1pPr>
          </a:lstStyle>
          <a:p>
            <a:pPr>
              <a:defRPr/>
            </a:pPr>
            <a:r>
              <a:rPr lang="en-US" smtClean="0"/>
              <a:t>Lecture 8 - Project Planning and Scheduling</a:t>
            </a:r>
            <a:endParaRPr lang="en-US"/>
          </a:p>
        </p:txBody>
      </p:sp>
      <p:sp>
        <p:nvSpPr>
          <p:cNvPr id="8241" name="Rectangle 4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914900" y="9018588"/>
            <a:ext cx="1600200" cy="66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cs typeface="+mn-cs"/>
              </a:defRPr>
            </a:lvl1pPr>
          </a:lstStyle>
          <a:p>
            <a:pPr>
              <a:defRPr/>
            </a:pPr>
            <a:fld id="{0FB306FA-882B-43A1-A5FB-CDB22274576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</p:sldLayoutIdLst>
  <p:hf hdr="0"/>
  <p:txStyles>
    <p:titleStyle>
      <a:lvl1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2pPr>
      <a:lvl3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3pPr>
      <a:lvl4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4pPr>
      <a:lvl5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5pPr>
      <a:lvl6pPr marL="457200"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6pPr>
      <a:lvl7pPr marL="914400"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7pPr>
      <a:lvl8pPr marL="1371600"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8pPr>
      <a:lvl9pPr marL="1828800"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7" Type="http://schemas.openxmlformats.org/officeDocument/2006/relationships/image" Target="../media/image4.pn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6.xml"/><Relationship Id="rId7" Type="http://schemas.openxmlformats.org/officeDocument/2006/relationships/image" Target="../media/image7.png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7" Type="http://schemas.openxmlformats.org/officeDocument/2006/relationships/image" Target="../media/image10.png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12.xml"/><Relationship Id="rId7" Type="http://schemas.openxmlformats.org/officeDocument/2006/relationships/image" Target="../media/image13.png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15.xml"/><Relationship Id="rId7" Type="http://schemas.openxmlformats.org/officeDocument/2006/relationships/image" Target="../media/image16.png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7" Type="http://schemas.openxmlformats.org/officeDocument/2006/relationships/image" Target="../media/image19.png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21.xml"/><Relationship Id="rId7" Type="http://schemas.openxmlformats.org/officeDocument/2006/relationships/image" Target="../media/image22.png"/><Relationship Id="rId2" Type="http://schemas.openxmlformats.org/officeDocument/2006/relationships/tags" Target="../tags/tag20.xml"/><Relationship Id="rId1" Type="http://schemas.openxmlformats.org/officeDocument/2006/relationships/tags" Target="../tags/tag19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Text Box 7"/>
          <p:cNvSpPr txBox="1">
            <a:spLocks noChangeArrowheads="1"/>
          </p:cNvSpPr>
          <p:nvPr/>
        </p:nvSpPr>
        <p:spPr bwMode="auto">
          <a:xfrm>
            <a:off x="4456113" y="381000"/>
            <a:ext cx="2133600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>
                <a:latin typeface="Lucida Handwriting" pitchFamily="66" charset="0"/>
              </a:rPr>
              <a:t>……  Notes  ……</a:t>
            </a:r>
          </a:p>
        </p:txBody>
      </p:sp>
      <p:pic>
        <p:nvPicPr>
          <p:cNvPr id="2" name="Picture 1"/>
          <p:cNvPicPr>
            <a:picLocks/>
          </p:cNvPicPr>
          <p:nvPr>
            <p:custDataLst>
              <p:tags r:id="rId1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612775"/>
            <a:ext cx="3967163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4" name="Picture 3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188" y="3482975"/>
            <a:ext cx="3962400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5" name="Picture 4"/>
          <p:cNvPicPr>
            <a:picLocks/>
          </p:cNvPicPr>
          <p:nvPr>
            <p:custDataLst>
              <p:tags r:id="rId3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6350000"/>
            <a:ext cx="3962400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cxnSp>
        <p:nvCxnSpPr>
          <p:cNvPr id="11" name="Straight Connector 10"/>
          <p:cNvCxnSpPr/>
          <p:nvPr/>
        </p:nvCxnSpPr>
        <p:spPr bwMode="auto">
          <a:xfrm>
            <a:off x="4267200" y="838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04" name="Rectangle 21"/>
          <p:cNvSpPr>
            <a:spLocks noChangeArrowheads="1"/>
          </p:cNvSpPr>
          <p:nvPr/>
        </p:nvSpPr>
        <p:spPr bwMode="auto">
          <a:xfrm flipV="1">
            <a:off x="4171950" y="563563"/>
            <a:ext cx="44450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33" name="Straight Connector 32"/>
          <p:cNvCxnSpPr>
            <a:stCxn id="4104" idx="0"/>
            <a:endCxn id="4106" idx="0"/>
          </p:cNvCxnSpPr>
          <p:nvPr/>
        </p:nvCxnSpPr>
        <p:spPr bwMode="auto">
          <a:xfrm flipV="1">
            <a:off x="4194175" y="274638"/>
            <a:ext cx="298450" cy="334962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06" name="Rectangle 33"/>
          <p:cNvSpPr>
            <a:spLocks noChangeArrowheads="1"/>
          </p:cNvSpPr>
          <p:nvPr/>
        </p:nvSpPr>
        <p:spPr bwMode="auto">
          <a:xfrm flipV="1">
            <a:off x="4468813" y="228600"/>
            <a:ext cx="46037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39" name="Straight Connector 38"/>
          <p:cNvCxnSpPr>
            <a:stCxn id="4106" idx="0"/>
            <a:endCxn id="4108" idx="0"/>
          </p:cNvCxnSpPr>
          <p:nvPr/>
        </p:nvCxnSpPr>
        <p:spPr bwMode="auto">
          <a:xfrm>
            <a:off x="4492625" y="274638"/>
            <a:ext cx="2297113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08" name="Rectangle 39"/>
          <p:cNvSpPr>
            <a:spLocks noChangeArrowheads="1"/>
          </p:cNvSpPr>
          <p:nvPr/>
        </p:nvSpPr>
        <p:spPr bwMode="auto">
          <a:xfrm flipV="1">
            <a:off x="6765925" y="228600"/>
            <a:ext cx="46038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43" name="Straight Connector 42"/>
          <p:cNvCxnSpPr>
            <a:stCxn id="4108" idx="0"/>
            <a:endCxn id="4110" idx="1"/>
          </p:cNvCxnSpPr>
          <p:nvPr/>
        </p:nvCxnSpPr>
        <p:spPr bwMode="auto">
          <a:xfrm>
            <a:off x="6789738" y="274638"/>
            <a:ext cx="22225" cy="894715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10" name="Rectangle 43"/>
          <p:cNvSpPr>
            <a:spLocks noChangeArrowheads="1"/>
          </p:cNvSpPr>
          <p:nvPr/>
        </p:nvSpPr>
        <p:spPr bwMode="auto">
          <a:xfrm flipV="1">
            <a:off x="6811963" y="9199563"/>
            <a:ext cx="46037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48" name="Straight Connector 47"/>
          <p:cNvCxnSpPr>
            <a:stCxn id="4149" idx="0"/>
            <a:endCxn id="4151" idx="0"/>
          </p:cNvCxnSpPr>
          <p:nvPr/>
        </p:nvCxnSpPr>
        <p:spPr bwMode="auto">
          <a:xfrm>
            <a:off x="4192588" y="9220200"/>
            <a:ext cx="102235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12" name="Footer Placeholder 2060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smtClean="0"/>
              <a:t>Lecture 8 - Project Planning and Scheduling</a:t>
            </a:r>
            <a:endParaRPr lang="en-US" smtClean="0"/>
          </a:p>
        </p:txBody>
      </p:sp>
      <p:cxnSp>
        <p:nvCxnSpPr>
          <p:cNvPr id="55" name="Straight Connector 54"/>
          <p:cNvCxnSpPr/>
          <p:nvPr/>
        </p:nvCxnSpPr>
        <p:spPr bwMode="auto">
          <a:xfrm>
            <a:off x="4267200" y="1066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6" name="Straight Connector 55"/>
          <p:cNvCxnSpPr/>
          <p:nvPr/>
        </p:nvCxnSpPr>
        <p:spPr bwMode="auto">
          <a:xfrm>
            <a:off x="4267200" y="1295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7" name="Straight Connector 56"/>
          <p:cNvCxnSpPr/>
          <p:nvPr/>
        </p:nvCxnSpPr>
        <p:spPr bwMode="auto">
          <a:xfrm>
            <a:off x="4267200" y="1524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8" name="Straight Connector 57"/>
          <p:cNvCxnSpPr/>
          <p:nvPr/>
        </p:nvCxnSpPr>
        <p:spPr bwMode="auto">
          <a:xfrm>
            <a:off x="4267200" y="1752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9" name="Straight Connector 58"/>
          <p:cNvCxnSpPr/>
          <p:nvPr/>
        </p:nvCxnSpPr>
        <p:spPr bwMode="auto">
          <a:xfrm>
            <a:off x="4267200" y="1981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0" name="Straight Connector 59"/>
          <p:cNvCxnSpPr/>
          <p:nvPr/>
        </p:nvCxnSpPr>
        <p:spPr bwMode="auto">
          <a:xfrm>
            <a:off x="4267200" y="2209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1" name="Straight Connector 60"/>
          <p:cNvCxnSpPr/>
          <p:nvPr/>
        </p:nvCxnSpPr>
        <p:spPr bwMode="auto">
          <a:xfrm>
            <a:off x="4267200" y="2438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2" name="Straight Connector 61"/>
          <p:cNvCxnSpPr/>
          <p:nvPr/>
        </p:nvCxnSpPr>
        <p:spPr bwMode="auto">
          <a:xfrm>
            <a:off x="4267200" y="2667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3" name="Straight Connector 62"/>
          <p:cNvCxnSpPr/>
          <p:nvPr/>
        </p:nvCxnSpPr>
        <p:spPr bwMode="auto">
          <a:xfrm>
            <a:off x="4267200" y="2895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4" name="Straight Connector 63"/>
          <p:cNvCxnSpPr/>
          <p:nvPr/>
        </p:nvCxnSpPr>
        <p:spPr bwMode="auto">
          <a:xfrm>
            <a:off x="4267200" y="3124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5" name="Straight Connector 64"/>
          <p:cNvCxnSpPr/>
          <p:nvPr/>
        </p:nvCxnSpPr>
        <p:spPr bwMode="auto">
          <a:xfrm>
            <a:off x="4267200" y="3352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6" name="Straight Connector 65"/>
          <p:cNvCxnSpPr/>
          <p:nvPr/>
        </p:nvCxnSpPr>
        <p:spPr bwMode="auto">
          <a:xfrm>
            <a:off x="4267200" y="3581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7" name="Straight Connector 66"/>
          <p:cNvCxnSpPr/>
          <p:nvPr/>
        </p:nvCxnSpPr>
        <p:spPr bwMode="auto">
          <a:xfrm>
            <a:off x="4267200" y="3810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8" name="Straight Connector 67"/>
          <p:cNvCxnSpPr/>
          <p:nvPr/>
        </p:nvCxnSpPr>
        <p:spPr bwMode="auto">
          <a:xfrm>
            <a:off x="4267200" y="4038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9" name="Straight Connector 68"/>
          <p:cNvCxnSpPr/>
          <p:nvPr/>
        </p:nvCxnSpPr>
        <p:spPr bwMode="auto">
          <a:xfrm>
            <a:off x="4267200" y="4267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0" name="Straight Connector 69"/>
          <p:cNvCxnSpPr/>
          <p:nvPr/>
        </p:nvCxnSpPr>
        <p:spPr bwMode="auto">
          <a:xfrm>
            <a:off x="4267200" y="4495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1" name="Straight Connector 70"/>
          <p:cNvCxnSpPr/>
          <p:nvPr/>
        </p:nvCxnSpPr>
        <p:spPr bwMode="auto">
          <a:xfrm>
            <a:off x="4267200" y="4724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2" name="Straight Connector 71"/>
          <p:cNvCxnSpPr/>
          <p:nvPr/>
        </p:nvCxnSpPr>
        <p:spPr bwMode="auto">
          <a:xfrm>
            <a:off x="4267200" y="4953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3" name="Straight Connector 72"/>
          <p:cNvCxnSpPr/>
          <p:nvPr/>
        </p:nvCxnSpPr>
        <p:spPr bwMode="auto">
          <a:xfrm>
            <a:off x="4267200" y="5181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4" name="Straight Connector 73"/>
          <p:cNvCxnSpPr/>
          <p:nvPr/>
        </p:nvCxnSpPr>
        <p:spPr bwMode="auto">
          <a:xfrm>
            <a:off x="4267200" y="5410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5" name="Straight Connector 74"/>
          <p:cNvCxnSpPr/>
          <p:nvPr/>
        </p:nvCxnSpPr>
        <p:spPr bwMode="auto">
          <a:xfrm>
            <a:off x="4267200" y="5638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6" name="Straight Connector 75"/>
          <p:cNvCxnSpPr/>
          <p:nvPr/>
        </p:nvCxnSpPr>
        <p:spPr bwMode="auto">
          <a:xfrm>
            <a:off x="4267200" y="5867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7" name="Straight Connector 76"/>
          <p:cNvCxnSpPr/>
          <p:nvPr/>
        </p:nvCxnSpPr>
        <p:spPr bwMode="auto">
          <a:xfrm>
            <a:off x="4267200" y="6096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8" name="Straight Connector 77"/>
          <p:cNvCxnSpPr/>
          <p:nvPr/>
        </p:nvCxnSpPr>
        <p:spPr bwMode="auto">
          <a:xfrm>
            <a:off x="4267200" y="6324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9" name="Straight Connector 78"/>
          <p:cNvCxnSpPr/>
          <p:nvPr/>
        </p:nvCxnSpPr>
        <p:spPr bwMode="auto">
          <a:xfrm>
            <a:off x="4267200" y="6553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0" name="Straight Connector 79"/>
          <p:cNvCxnSpPr/>
          <p:nvPr/>
        </p:nvCxnSpPr>
        <p:spPr bwMode="auto">
          <a:xfrm>
            <a:off x="4267200" y="6781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1" name="Straight Connector 80"/>
          <p:cNvCxnSpPr/>
          <p:nvPr/>
        </p:nvCxnSpPr>
        <p:spPr bwMode="auto">
          <a:xfrm>
            <a:off x="4267200" y="7010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2" name="Straight Connector 81"/>
          <p:cNvCxnSpPr/>
          <p:nvPr/>
        </p:nvCxnSpPr>
        <p:spPr bwMode="auto">
          <a:xfrm>
            <a:off x="4267200" y="7239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3" name="Straight Connector 82"/>
          <p:cNvCxnSpPr/>
          <p:nvPr/>
        </p:nvCxnSpPr>
        <p:spPr bwMode="auto">
          <a:xfrm>
            <a:off x="4267200" y="7467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4" name="Straight Connector 83"/>
          <p:cNvCxnSpPr/>
          <p:nvPr/>
        </p:nvCxnSpPr>
        <p:spPr bwMode="auto">
          <a:xfrm>
            <a:off x="4267200" y="7696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5" name="Straight Connector 84"/>
          <p:cNvCxnSpPr/>
          <p:nvPr/>
        </p:nvCxnSpPr>
        <p:spPr bwMode="auto">
          <a:xfrm>
            <a:off x="4267200" y="7924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6" name="Straight Connector 85"/>
          <p:cNvCxnSpPr/>
          <p:nvPr/>
        </p:nvCxnSpPr>
        <p:spPr bwMode="auto">
          <a:xfrm>
            <a:off x="4267200" y="8153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7" name="Straight Connector 86"/>
          <p:cNvCxnSpPr/>
          <p:nvPr/>
        </p:nvCxnSpPr>
        <p:spPr bwMode="auto">
          <a:xfrm>
            <a:off x="4267200" y="8382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8" name="Straight Connector 87"/>
          <p:cNvCxnSpPr/>
          <p:nvPr/>
        </p:nvCxnSpPr>
        <p:spPr bwMode="auto">
          <a:xfrm>
            <a:off x="4267200" y="8610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9" name="Straight Connector 88"/>
          <p:cNvCxnSpPr/>
          <p:nvPr/>
        </p:nvCxnSpPr>
        <p:spPr bwMode="auto">
          <a:xfrm>
            <a:off x="4267200" y="8839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90" name="Straight Connector 89"/>
          <p:cNvCxnSpPr/>
          <p:nvPr/>
        </p:nvCxnSpPr>
        <p:spPr bwMode="auto">
          <a:xfrm>
            <a:off x="4267200" y="9067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49" name="Rectangle 43"/>
          <p:cNvSpPr>
            <a:spLocks noChangeArrowheads="1"/>
          </p:cNvSpPr>
          <p:nvPr/>
        </p:nvSpPr>
        <p:spPr bwMode="auto">
          <a:xfrm flipV="1">
            <a:off x="4168775" y="9174163"/>
            <a:ext cx="46038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91" name="Straight Connector 90"/>
          <p:cNvCxnSpPr>
            <a:stCxn id="4151" idx="0"/>
            <a:endCxn id="4153" idx="0"/>
          </p:cNvCxnSpPr>
          <p:nvPr/>
        </p:nvCxnSpPr>
        <p:spPr bwMode="auto">
          <a:xfrm>
            <a:off x="5214938" y="9220200"/>
            <a:ext cx="114300" cy="519113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51" name="Rectangle 43"/>
          <p:cNvSpPr>
            <a:spLocks noChangeArrowheads="1"/>
          </p:cNvSpPr>
          <p:nvPr/>
        </p:nvSpPr>
        <p:spPr bwMode="auto">
          <a:xfrm flipV="1">
            <a:off x="5191125" y="9174163"/>
            <a:ext cx="46038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136" name="Straight Connector 135"/>
          <p:cNvCxnSpPr>
            <a:stCxn id="4153" idx="0"/>
            <a:endCxn id="4155" idx="0"/>
          </p:cNvCxnSpPr>
          <p:nvPr/>
        </p:nvCxnSpPr>
        <p:spPr bwMode="auto">
          <a:xfrm flipV="1">
            <a:off x="5329238" y="9494838"/>
            <a:ext cx="1066800" cy="244475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53" name="Rectangle 43"/>
          <p:cNvSpPr>
            <a:spLocks noChangeArrowheads="1"/>
          </p:cNvSpPr>
          <p:nvPr/>
        </p:nvSpPr>
        <p:spPr bwMode="auto">
          <a:xfrm flipV="1">
            <a:off x="5305425" y="9693275"/>
            <a:ext cx="46038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138" name="Straight Connector 137"/>
          <p:cNvCxnSpPr>
            <a:stCxn id="4155" idx="0"/>
            <a:endCxn id="4157" idx="0"/>
          </p:cNvCxnSpPr>
          <p:nvPr/>
        </p:nvCxnSpPr>
        <p:spPr bwMode="auto">
          <a:xfrm flipH="1" flipV="1">
            <a:off x="6329363" y="9223375"/>
            <a:ext cx="66675" cy="271463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55" name="Rectangle 43"/>
          <p:cNvSpPr>
            <a:spLocks noChangeArrowheads="1"/>
          </p:cNvSpPr>
          <p:nvPr/>
        </p:nvSpPr>
        <p:spPr bwMode="auto">
          <a:xfrm flipV="1">
            <a:off x="6373813" y="9448800"/>
            <a:ext cx="46037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140" name="Straight Connector 139"/>
          <p:cNvCxnSpPr>
            <a:stCxn id="4157" idx="0"/>
            <a:endCxn id="4110" idx="1"/>
          </p:cNvCxnSpPr>
          <p:nvPr/>
        </p:nvCxnSpPr>
        <p:spPr bwMode="auto">
          <a:xfrm flipV="1">
            <a:off x="6329363" y="9221788"/>
            <a:ext cx="482600" cy="1587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57" name="Rectangle 43"/>
          <p:cNvSpPr>
            <a:spLocks noChangeArrowheads="1"/>
          </p:cNvSpPr>
          <p:nvPr/>
        </p:nvSpPr>
        <p:spPr bwMode="auto">
          <a:xfrm flipV="1">
            <a:off x="6305550" y="9177338"/>
            <a:ext cx="46038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sp>
        <p:nvSpPr>
          <p:cNvPr id="4158" name="Date Placeholder 1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smtClean="0"/>
              <a:t>Saturday Oct 01, 2011</a:t>
            </a:r>
            <a:endParaRPr lang="en-US" smtClean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|</a:t>
            </a:r>
            <a:r>
              <a:rPr lang="en-US" b="0"/>
              <a:t> </a:t>
            </a:r>
            <a:fld id="{D5762E85-3422-419D-BE21-A87952DAD4D5}" type="slidenum">
              <a:rPr lang="en-US" b="0"/>
              <a:pPr>
                <a:defRPr/>
              </a:pPr>
              <a:t>1</a:t>
            </a:fld>
            <a:endParaRPr lang="en-US" b="0"/>
          </a:p>
        </p:txBody>
      </p:sp>
    </p:spTree>
    <p:extLst>
      <p:ext uri="{BB962C8B-B14F-4D97-AF65-F5344CB8AC3E}">
        <p14:creationId xmlns:p14="http://schemas.microsoft.com/office/powerpoint/2010/main" val="26856043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ext Box 7"/>
          <p:cNvSpPr txBox="1">
            <a:spLocks noChangeArrowheads="1"/>
          </p:cNvSpPr>
          <p:nvPr/>
        </p:nvSpPr>
        <p:spPr bwMode="auto">
          <a:xfrm>
            <a:off x="304800" y="381000"/>
            <a:ext cx="2133600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>
                <a:latin typeface="Lucida Handwriting" pitchFamily="66" charset="0"/>
              </a:rPr>
              <a:t>……  Notes  ……</a:t>
            </a:r>
          </a:p>
        </p:txBody>
      </p:sp>
      <p:pic>
        <p:nvPicPr>
          <p:cNvPr id="2" name="Picture 1"/>
          <p:cNvPicPr>
            <a:picLocks/>
          </p:cNvPicPr>
          <p:nvPr>
            <p:custDataLst>
              <p:tags r:id="rId1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2238" y="612775"/>
            <a:ext cx="3967162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3" name="Picture 2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3825" y="3482975"/>
            <a:ext cx="3962400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4" name="Picture 3"/>
          <p:cNvPicPr>
            <a:picLocks/>
          </p:cNvPicPr>
          <p:nvPr>
            <p:custDataLst>
              <p:tags r:id="rId3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2238" y="6350000"/>
            <a:ext cx="3962400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sp>
        <p:nvSpPr>
          <p:cNvPr id="5127" name="Footer Placeholder 2060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smtClean="0"/>
              <a:t>Lecture 8 - Project Planning and Scheduling</a:t>
            </a:r>
            <a:endParaRPr lang="en-US" smtClean="0"/>
          </a:p>
        </p:txBody>
      </p:sp>
      <p:grpSp>
        <p:nvGrpSpPr>
          <p:cNvPr id="5128" name="Group 1"/>
          <p:cNvGrpSpPr>
            <a:grpSpLocks/>
          </p:cNvGrpSpPr>
          <p:nvPr/>
        </p:nvGrpSpPr>
        <p:grpSpPr bwMode="auto">
          <a:xfrm>
            <a:off x="138113" y="838200"/>
            <a:ext cx="2438400" cy="8229600"/>
            <a:chOff x="4267200" y="838200"/>
            <a:chExt cx="2438400" cy="8229600"/>
          </a:xfrm>
        </p:grpSpPr>
        <p:cxnSp>
          <p:nvCxnSpPr>
            <p:cNvPr id="11" name="Straight Connector 10"/>
            <p:cNvCxnSpPr/>
            <p:nvPr/>
          </p:nvCxnSpPr>
          <p:spPr bwMode="auto">
            <a:xfrm>
              <a:off x="4267200" y="838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5" name="Straight Connector 54"/>
            <p:cNvCxnSpPr/>
            <p:nvPr/>
          </p:nvCxnSpPr>
          <p:spPr bwMode="auto">
            <a:xfrm>
              <a:off x="4267200" y="1066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6" name="Straight Connector 55"/>
            <p:cNvCxnSpPr/>
            <p:nvPr/>
          </p:nvCxnSpPr>
          <p:spPr bwMode="auto">
            <a:xfrm>
              <a:off x="4267200" y="1295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7" name="Straight Connector 56"/>
            <p:cNvCxnSpPr/>
            <p:nvPr/>
          </p:nvCxnSpPr>
          <p:spPr bwMode="auto">
            <a:xfrm>
              <a:off x="4267200" y="1524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8" name="Straight Connector 57"/>
            <p:cNvCxnSpPr/>
            <p:nvPr/>
          </p:nvCxnSpPr>
          <p:spPr bwMode="auto">
            <a:xfrm>
              <a:off x="4267200" y="1752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9" name="Straight Connector 58"/>
            <p:cNvCxnSpPr/>
            <p:nvPr/>
          </p:nvCxnSpPr>
          <p:spPr bwMode="auto">
            <a:xfrm>
              <a:off x="4267200" y="1981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0" name="Straight Connector 59"/>
            <p:cNvCxnSpPr/>
            <p:nvPr/>
          </p:nvCxnSpPr>
          <p:spPr bwMode="auto">
            <a:xfrm>
              <a:off x="4267200" y="2209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1" name="Straight Connector 60"/>
            <p:cNvCxnSpPr/>
            <p:nvPr/>
          </p:nvCxnSpPr>
          <p:spPr bwMode="auto">
            <a:xfrm>
              <a:off x="4267200" y="2438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2" name="Straight Connector 61"/>
            <p:cNvCxnSpPr/>
            <p:nvPr/>
          </p:nvCxnSpPr>
          <p:spPr bwMode="auto">
            <a:xfrm>
              <a:off x="4267200" y="2667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3" name="Straight Connector 62"/>
            <p:cNvCxnSpPr/>
            <p:nvPr/>
          </p:nvCxnSpPr>
          <p:spPr bwMode="auto">
            <a:xfrm>
              <a:off x="4267200" y="2895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4" name="Straight Connector 63"/>
            <p:cNvCxnSpPr/>
            <p:nvPr/>
          </p:nvCxnSpPr>
          <p:spPr bwMode="auto">
            <a:xfrm>
              <a:off x="4267200" y="3124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5" name="Straight Connector 64"/>
            <p:cNvCxnSpPr/>
            <p:nvPr/>
          </p:nvCxnSpPr>
          <p:spPr bwMode="auto">
            <a:xfrm>
              <a:off x="4267200" y="3352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6" name="Straight Connector 65"/>
            <p:cNvCxnSpPr/>
            <p:nvPr/>
          </p:nvCxnSpPr>
          <p:spPr bwMode="auto">
            <a:xfrm>
              <a:off x="4267200" y="3581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7" name="Straight Connector 66"/>
            <p:cNvCxnSpPr/>
            <p:nvPr/>
          </p:nvCxnSpPr>
          <p:spPr bwMode="auto">
            <a:xfrm>
              <a:off x="4267200" y="3810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8" name="Straight Connector 67"/>
            <p:cNvCxnSpPr/>
            <p:nvPr/>
          </p:nvCxnSpPr>
          <p:spPr bwMode="auto">
            <a:xfrm>
              <a:off x="4267200" y="4038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9" name="Straight Connector 68"/>
            <p:cNvCxnSpPr/>
            <p:nvPr/>
          </p:nvCxnSpPr>
          <p:spPr bwMode="auto">
            <a:xfrm>
              <a:off x="4267200" y="4267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0" name="Straight Connector 69"/>
            <p:cNvCxnSpPr/>
            <p:nvPr/>
          </p:nvCxnSpPr>
          <p:spPr bwMode="auto">
            <a:xfrm>
              <a:off x="4267200" y="4495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1" name="Straight Connector 70"/>
            <p:cNvCxnSpPr/>
            <p:nvPr/>
          </p:nvCxnSpPr>
          <p:spPr bwMode="auto">
            <a:xfrm>
              <a:off x="4267200" y="4724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2" name="Straight Connector 71"/>
            <p:cNvCxnSpPr/>
            <p:nvPr/>
          </p:nvCxnSpPr>
          <p:spPr bwMode="auto">
            <a:xfrm>
              <a:off x="4267200" y="4953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3" name="Straight Connector 72"/>
            <p:cNvCxnSpPr/>
            <p:nvPr/>
          </p:nvCxnSpPr>
          <p:spPr bwMode="auto">
            <a:xfrm>
              <a:off x="4267200" y="5181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4" name="Straight Connector 73"/>
            <p:cNvCxnSpPr/>
            <p:nvPr/>
          </p:nvCxnSpPr>
          <p:spPr bwMode="auto">
            <a:xfrm>
              <a:off x="4267200" y="5410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5" name="Straight Connector 74"/>
            <p:cNvCxnSpPr/>
            <p:nvPr/>
          </p:nvCxnSpPr>
          <p:spPr bwMode="auto">
            <a:xfrm>
              <a:off x="4267200" y="5638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6" name="Straight Connector 75"/>
            <p:cNvCxnSpPr/>
            <p:nvPr/>
          </p:nvCxnSpPr>
          <p:spPr bwMode="auto">
            <a:xfrm>
              <a:off x="4267200" y="5867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7" name="Straight Connector 76"/>
            <p:cNvCxnSpPr/>
            <p:nvPr/>
          </p:nvCxnSpPr>
          <p:spPr bwMode="auto">
            <a:xfrm>
              <a:off x="4267200" y="6096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8" name="Straight Connector 77"/>
            <p:cNvCxnSpPr/>
            <p:nvPr/>
          </p:nvCxnSpPr>
          <p:spPr bwMode="auto">
            <a:xfrm>
              <a:off x="4267200" y="6324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9" name="Straight Connector 78"/>
            <p:cNvCxnSpPr/>
            <p:nvPr/>
          </p:nvCxnSpPr>
          <p:spPr bwMode="auto">
            <a:xfrm>
              <a:off x="4267200" y="6553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0" name="Straight Connector 79"/>
            <p:cNvCxnSpPr/>
            <p:nvPr/>
          </p:nvCxnSpPr>
          <p:spPr bwMode="auto">
            <a:xfrm>
              <a:off x="4267200" y="6781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1" name="Straight Connector 80"/>
            <p:cNvCxnSpPr/>
            <p:nvPr/>
          </p:nvCxnSpPr>
          <p:spPr bwMode="auto">
            <a:xfrm>
              <a:off x="4267200" y="7010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2" name="Straight Connector 81"/>
            <p:cNvCxnSpPr/>
            <p:nvPr/>
          </p:nvCxnSpPr>
          <p:spPr bwMode="auto">
            <a:xfrm>
              <a:off x="4267200" y="7239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3" name="Straight Connector 82"/>
            <p:cNvCxnSpPr/>
            <p:nvPr/>
          </p:nvCxnSpPr>
          <p:spPr bwMode="auto">
            <a:xfrm>
              <a:off x="4267200" y="7467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4" name="Straight Connector 83"/>
            <p:cNvCxnSpPr/>
            <p:nvPr/>
          </p:nvCxnSpPr>
          <p:spPr bwMode="auto">
            <a:xfrm>
              <a:off x="4267200" y="7696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5" name="Straight Connector 84"/>
            <p:cNvCxnSpPr/>
            <p:nvPr/>
          </p:nvCxnSpPr>
          <p:spPr bwMode="auto">
            <a:xfrm>
              <a:off x="4267200" y="7924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6" name="Straight Connector 85"/>
            <p:cNvCxnSpPr/>
            <p:nvPr/>
          </p:nvCxnSpPr>
          <p:spPr bwMode="auto">
            <a:xfrm>
              <a:off x="4267200" y="8153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7" name="Straight Connector 86"/>
            <p:cNvCxnSpPr/>
            <p:nvPr/>
          </p:nvCxnSpPr>
          <p:spPr bwMode="auto">
            <a:xfrm>
              <a:off x="4267200" y="8382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8" name="Straight Connector 87"/>
            <p:cNvCxnSpPr/>
            <p:nvPr/>
          </p:nvCxnSpPr>
          <p:spPr bwMode="auto">
            <a:xfrm>
              <a:off x="4267200" y="8610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9" name="Straight Connector 88"/>
            <p:cNvCxnSpPr/>
            <p:nvPr/>
          </p:nvCxnSpPr>
          <p:spPr bwMode="auto">
            <a:xfrm>
              <a:off x="4267200" y="8839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90" name="Straight Connector 89"/>
            <p:cNvCxnSpPr/>
            <p:nvPr/>
          </p:nvCxnSpPr>
          <p:spPr bwMode="auto">
            <a:xfrm>
              <a:off x="4267200" y="9067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grpSp>
        <p:nvGrpSpPr>
          <p:cNvPr id="5129" name="Group 2"/>
          <p:cNvGrpSpPr>
            <a:grpSpLocks/>
          </p:cNvGrpSpPr>
          <p:nvPr/>
        </p:nvGrpSpPr>
        <p:grpSpPr bwMode="auto">
          <a:xfrm flipH="1">
            <a:off x="3175" y="228600"/>
            <a:ext cx="2689225" cy="9510713"/>
            <a:chOff x="4168775" y="228600"/>
            <a:chExt cx="2689225" cy="9510713"/>
          </a:xfrm>
        </p:grpSpPr>
        <p:sp>
          <p:nvSpPr>
            <p:cNvPr id="5132" name="Rectangle 21"/>
            <p:cNvSpPr>
              <a:spLocks noChangeArrowheads="1"/>
            </p:cNvSpPr>
            <p:nvPr/>
          </p:nvSpPr>
          <p:spPr bwMode="auto">
            <a:xfrm flipV="1">
              <a:off x="4171950" y="563563"/>
              <a:ext cx="44450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33" name="Straight Connector 32"/>
            <p:cNvCxnSpPr>
              <a:stCxn id="5132" idx="0"/>
              <a:endCxn id="5134" idx="0"/>
            </p:cNvCxnSpPr>
            <p:nvPr/>
          </p:nvCxnSpPr>
          <p:spPr bwMode="auto">
            <a:xfrm flipV="1">
              <a:off x="4194175" y="274638"/>
              <a:ext cx="298450" cy="334962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34" name="Rectangle 33"/>
            <p:cNvSpPr>
              <a:spLocks noChangeArrowheads="1"/>
            </p:cNvSpPr>
            <p:nvPr/>
          </p:nvSpPr>
          <p:spPr bwMode="auto">
            <a:xfrm flipV="1">
              <a:off x="4468813" y="228600"/>
              <a:ext cx="46037" cy="46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39" name="Straight Connector 38"/>
            <p:cNvCxnSpPr>
              <a:stCxn id="5134" idx="0"/>
              <a:endCxn id="5136" idx="0"/>
            </p:cNvCxnSpPr>
            <p:nvPr/>
          </p:nvCxnSpPr>
          <p:spPr bwMode="auto">
            <a:xfrm>
              <a:off x="4492625" y="274638"/>
              <a:ext cx="2297112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36" name="Rectangle 39"/>
            <p:cNvSpPr>
              <a:spLocks noChangeArrowheads="1"/>
            </p:cNvSpPr>
            <p:nvPr/>
          </p:nvSpPr>
          <p:spPr bwMode="auto">
            <a:xfrm flipV="1">
              <a:off x="6765925" y="228600"/>
              <a:ext cx="46038" cy="46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43" name="Straight Connector 42"/>
            <p:cNvCxnSpPr>
              <a:stCxn id="5136" idx="0"/>
              <a:endCxn id="5138" idx="1"/>
            </p:cNvCxnSpPr>
            <p:nvPr/>
          </p:nvCxnSpPr>
          <p:spPr bwMode="auto">
            <a:xfrm>
              <a:off x="6789737" y="274638"/>
              <a:ext cx="22225" cy="894715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38" name="Rectangle 43"/>
            <p:cNvSpPr>
              <a:spLocks noChangeArrowheads="1"/>
            </p:cNvSpPr>
            <p:nvPr/>
          </p:nvSpPr>
          <p:spPr bwMode="auto">
            <a:xfrm flipV="1">
              <a:off x="6811963" y="9199563"/>
              <a:ext cx="46037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48" name="Straight Connector 47"/>
            <p:cNvCxnSpPr>
              <a:stCxn id="5140" idx="0"/>
              <a:endCxn id="5142" idx="0"/>
            </p:cNvCxnSpPr>
            <p:nvPr/>
          </p:nvCxnSpPr>
          <p:spPr bwMode="auto">
            <a:xfrm>
              <a:off x="4192587" y="9220200"/>
              <a:ext cx="1022350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40" name="Rectangle 43"/>
            <p:cNvSpPr>
              <a:spLocks noChangeArrowheads="1"/>
            </p:cNvSpPr>
            <p:nvPr/>
          </p:nvSpPr>
          <p:spPr bwMode="auto">
            <a:xfrm flipV="1">
              <a:off x="4168775" y="9174163"/>
              <a:ext cx="46038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91" name="Straight Connector 90"/>
            <p:cNvCxnSpPr>
              <a:stCxn id="5142" idx="0"/>
              <a:endCxn id="5144" idx="0"/>
            </p:cNvCxnSpPr>
            <p:nvPr/>
          </p:nvCxnSpPr>
          <p:spPr bwMode="auto">
            <a:xfrm>
              <a:off x="5214937" y="9220200"/>
              <a:ext cx="114300" cy="519113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42" name="Rectangle 43"/>
            <p:cNvSpPr>
              <a:spLocks noChangeArrowheads="1"/>
            </p:cNvSpPr>
            <p:nvPr/>
          </p:nvSpPr>
          <p:spPr bwMode="auto">
            <a:xfrm flipV="1">
              <a:off x="5191125" y="9174163"/>
              <a:ext cx="46037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136" name="Straight Connector 135"/>
            <p:cNvCxnSpPr>
              <a:stCxn id="5144" idx="0"/>
              <a:endCxn id="5146" idx="0"/>
            </p:cNvCxnSpPr>
            <p:nvPr/>
          </p:nvCxnSpPr>
          <p:spPr bwMode="auto">
            <a:xfrm flipV="1">
              <a:off x="5329237" y="9494838"/>
              <a:ext cx="1066800" cy="244475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44" name="Rectangle 43"/>
            <p:cNvSpPr>
              <a:spLocks noChangeArrowheads="1"/>
            </p:cNvSpPr>
            <p:nvPr/>
          </p:nvSpPr>
          <p:spPr bwMode="auto">
            <a:xfrm flipV="1">
              <a:off x="5305425" y="9693275"/>
              <a:ext cx="46037" cy="46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138" name="Straight Connector 137"/>
            <p:cNvCxnSpPr>
              <a:stCxn id="5146" idx="0"/>
              <a:endCxn id="5148" idx="0"/>
            </p:cNvCxnSpPr>
            <p:nvPr/>
          </p:nvCxnSpPr>
          <p:spPr bwMode="auto">
            <a:xfrm flipH="1" flipV="1">
              <a:off x="6329362" y="9223375"/>
              <a:ext cx="66675" cy="271463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46" name="Rectangle 43"/>
            <p:cNvSpPr>
              <a:spLocks noChangeArrowheads="1"/>
            </p:cNvSpPr>
            <p:nvPr/>
          </p:nvSpPr>
          <p:spPr bwMode="auto">
            <a:xfrm flipV="1">
              <a:off x="6373812" y="9448800"/>
              <a:ext cx="46038" cy="46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140" name="Straight Connector 139"/>
            <p:cNvCxnSpPr>
              <a:stCxn id="5148" idx="0"/>
              <a:endCxn id="5138" idx="1"/>
            </p:cNvCxnSpPr>
            <p:nvPr/>
          </p:nvCxnSpPr>
          <p:spPr bwMode="auto">
            <a:xfrm flipV="1">
              <a:off x="6329362" y="9221788"/>
              <a:ext cx="482600" cy="1587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48" name="Rectangle 43"/>
            <p:cNvSpPr>
              <a:spLocks noChangeArrowheads="1"/>
            </p:cNvSpPr>
            <p:nvPr/>
          </p:nvSpPr>
          <p:spPr bwMode="auto">
            <a:xfrm flipV="1">
              <a:off x="6305550" y="9177338"/>
              <a:ext cx="46037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</p:grpSp>
      <p:sp>
        <p:nvSpPr>
          <p:cNvPr id="5130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smtClean="0"/>
              <a:t>Saturday Oct 01, 2011</a:t>
            </a:r>
            <a:endParaRPr lang="en-US" smtClean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DAA18E1-EBEE-40A4-8FBC-1CAB4425CB68}" type="slidenum">
              <a:rPr lang="en-US"/>
              <a:pPr>
                <a:defRPr/>
              </a:pPr>
              <a:t>2</a:t>
            </a:fld>
            <a:r>
              <a:rPr lang="en-US"/>
              <a:t> </a:t>
            </a:r>
            <a:r>
              <a:rPr lang="en-US" b="1"/>
              <a:t>|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01306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Text Box 7"/>
          <p:cNvSpPr txBox="1">
            <a:spLocks noChangeArrowheads="1"/>
          </p:cNvSpPr>
          <p:nvPr/>
        </p:nvSpPr>
        <p:spPr bwMode="auto">
          <a:xfrm>
            <a:off x="4456113" y="381000"/>
            <a:ext cx="2133600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>
                <a:latin typeface="Lucida Handwriting" pitchFamily="66" charset="0"/>
              </a:rPr>
              <a:t>……  Notes  ……</a:t>
            </a:r>
          </a:p>
        </p:txBody>
      </p:sp>
      <p:pic>
        <p:nvPicPr>
          <p:cNvPr id="2" name="Picture 1"/>
          <p:cNvPicPr>
            <a:picLocks/>
          </p:cNvPicPr>
          <p:nvPr>
            <p:custDataLst>
              <p:tags r:id="rId1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612775"/>
            <a:ext cx="3967163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4" name="Picture 3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188" y="3482975"/>
            <a:ext cx="3962400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5" name="Picture 4"/>
          <p:cNvPicPr>
            <a:picLocks/>
          </p:cNvPicPr>
          <p:nvPr>
            <p:custDataLst>
              <p:tags r:id="rId3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6350000"/>
            <a:ext cx="3962400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cxnSp>
        <p:nvCxnSpPr>
          <p:cNvPr id="11" name="Straight Connector 10"/>
          <p:cNvCxnSpPr/>
          <p:nvPr/>
        </p:nvCxnSpPr>
        <p:spPr bwMode="auto">
          <a:xfrm>
            <a:off x="4267200" y="838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04" name="Rectangle 21"/>
          <p:cNvSpPr>
            <a:spLocks noChangeArrowheads="1"/>
          </p:cNvSpPr>
          <p:nvPr/>
        </p:nvSpPr>
        <p:spPr bwMode="auto">
          <a:xfrm flipV="1">
            <a:off x="4171950" y="563563"/>
            <a:ext cx="44450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33" name="Straight Connector 32"/>
          <p:cNvCxnSpPr>
            <a:stCxn id="4104" idx="0"/>
            <a:endCxn id="4106" idx="0"/>
          </p:cNvCxnSpPr>
          <p:nvPr/>
        </p:nvCxnSpPr>
        <p:spPr bwMode="auto">
          <a:xfrm flipV="1">
            <a:off x="4194175" y="274638"/>
            <a:ext cx="298450" cy="334962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06" name="Rectangle 33"/>
          <p:cNvSpPr>
            <a:spLocks noChangeArrowheads="1"/>
          </p:cNvSpPr>
          <p:nvPr/>
        </p:nvSpPr>
        <p:spPr bwMode="auto">
          <a:xfrm flipV="1">
            <a:off x="4468813" y="228600"/>
            <a:ext cx="46037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39" name="Straight Connector 38"/>
          <p:cNvCxnSpPr>
            <a:stCxn id="4106" idx="0"/>
            <a:endCxn id="4108" idx="0"/>
          </p:cNvCxnSpPr>
          <p:nvPr/>
        </p:nvCxnSpPr>
        <p:spPr bwMode="auto">
          <a:xfrm>
            <a:off x="4492625" y="274638"/>
            <a:ext cx="2297113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08" name="Rectangle 39"/>
          <p:cNvSpPr>
            <a:spLocks noChangeArrowheads="1"/>
          </p:cNvSpPr>
          <p:nvPr/>
        </p:nvSpPr>
        <p:spPr bwMode="auto">
          <a:xfrm flipV="1">
            <a:off x="6765925" y="228600"/>
            <a:ext cx="46038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43" name="Straight Connector 42"/>
          <p:cNvCxnSpPr>
            <a:stCxn id="4108" idx="0"/>
            <a:endCxn id="4110" idx="1"/>
          </p:cNvCxnSpPr>
          <p:nvPr/>
        </p:nvCxnSpPr>
        <p:spPr bwMode="auto">
          <a:xfrm>
            <a:off x="6789738" y="274638"/>
            <a:ext cx="22225" cy="894715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10" name="Rectangle 43"/>
          <p:cNvSpPr>
            <a:spLocks noChangeArrowheads="1"/>
          </p:cNvSpPr>
          <p:nvPr/>
        </p:nvSpPr>
        <p:spPr bwMode="auto">
          <a:xfrm flipV="1">
            <a:off x="6811963" y="9199563"/>
            <a:ext cx="46037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48" name="Straight Connector 47"/>
          <p:cNvCxnSpPr>
            <a:stCxn id="4149" idx="0"/>
            <a:endCxn id="4151" idx="0"/>
          </p:cNvCxnSpPr>
          <p:nvPr/>
        </p:nvCxnSpPr>
        <p:spPr bwMode="auto">
          <a:xfrm>
            <a:off x="4192588" y="9220200"/>
            <a:ext cx="102235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12" name="Footer Placeholder 2060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smtClean="0"/>
              <a:t>Lecture 8 - Project Planning and Scheduling</a:t>
            </a:r>
            <a:endParaRPr lang="en-US" smtClean="0"/>
          </a:p>
        </p:txBody>
      </p:sp>
      <p:cxnSp>
        <p:nvCxnSpPr>
          <p:cNvPr id="55" name="Straight Connector 54"/>
          <p:cNvCxnSpPr/>
          <p:nvPr/>
        </p:nvCxnSpPr>
        <p:spPr bwMode="auto">
          <a:xfrm>
            <a:off x="4267200" y="1066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6" name="Straight Connector 55"/>
          <p:cNvCxnSpPr/>
          <p:nvPr/>
        </p:nvCxnSpPr>
        <p:spPr bwMode="auto">
          <a:xfrm>
            <a:off x="4267200" y="1295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7" name="Straight Connector 56"/>
          <p:cNvCxnSpPr/>
          <p:nvPr/>
        </p:nvCxnSpPr>
        <p:spPr bwMode="auto">
          <a:xfrm>
            <a:off x="4267200" y="1524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8" name="Straight Connector 57"/>
          <p:cNvCxnSpPr/>
          <p:nvPr/>
        </p:nvCxnSpPr>
        <p:spPr bwMode="auto">
          <a:xfrm>
            <a:off x="4267200" y="1752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9" name="Straight Connector 58"/>
          <p:cNvCxnSpPr/>
          <p:nvPr/>
        </p:nvCxnSpPr>
        <p:spPr bwMode="auto">
          <a:xfrm>
            <a:off x="4267200" y="1981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0" name="Straight Connector 59"/>
          <p:cNvCxnSpPr/>
          <p:nvPr/>
        </p:nvCxnSpPr>
        <p:spPr bwMode="auto">
          <a:xfrm>
            <a:off x="4267200" y="2209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1" name="Straight Connector 60"/>
          <p:cNvCxnSpPr/>
          <p:nvPr/>
        </p:nvCxnSpPr>
        <p:spPr bwMode="auto">
          <a:xfrm>
            <a:off x="4267200" y="2438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2" name="Straight Connector 61"/>
          <p:cNvCxnSpPr/>
          <p:nvPr/>
        </p:nvCxnSpPr>
        <p:spPr bwMode="auto">
          <a:xfrm>
            <a:off x="4267200" y="2667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3" name="Straight Connector 62"/>
          <p:cNvCxnSpPr/>
          <p:nvPr/>
        </p:nvCxnSpPr>
        <p:spPr bwMode="auto">
          <a:xfrm>
            <a:off x="4267200" y="2895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4" name="Straight Connector 63"/>
          <p:cNvCxnSpPr/>
          <p:nvPr/>
        </p:nvCxnSpPr>
        <p:spPr bwMode="auto">
          <a:xfrm>
            <a:off x="4267200" y="3124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5" name="Straight Connector 64"/>
          <p:cNvCxnSpPr/>
          <p:nvPr/>
        </p:nvCxnSpPr>
        <p:spPr bwMode="auto">
          <a:xfrm>
            <a:off x="4267200" y="3352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6" name="Straight Connector 65"/>
          <p:cNvCxnSpPr/>
          <p:nvPr/>
        </p:nvCxnSpPr>
        <p:spPr bwMode="auto">
          <a:xfrm>
            <a:off x="4267200" y="3581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7" name="Straight Connector 66"/>
          <p:cNvCxnSpPr/>
          <p:nvPr/>
        </p:nvCxnSpPr>
        <p:spPr bwMode="auto">
          <a:xfrm>
            <a:off x="4267200" y="3810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8" name="Straight Connector 67"/>
          <p:cNvCxnSpPr/>
          <p:nvPr/>
        </p:nvCxnSpPr>
        <p:spPr bwMode="auto">
          <a:xfrm>
            <a:off x="4267200" y="4038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9" name="Straight Connector 68"/>
          <p:cNvCxnSpPr/>
          <p:nvPr/>
        </p:nvCxnSpPr>
        <p:spPr bwMode="auto">
          <a:xfrm>
            <a:off x="4267200" y="4267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0" name="Straight Connector 69"/>
          <p:cNvCxnSpPr/>
          <p:nvPr/>
        </p:nvCxnSpPr>
        <p:spPr bwMode="auto">
          <a:xfrm>
            <a:off x="4267200" y="4495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1" name="Straight Connector 70"/>
          <p:cNvCxnSpPr/>
          <p:nvPr/>
        </p:nvCxnSpPr>
        <p:spPr bwMode="auto">
          <a:xfrm>
            <a:off x="4267200" y="4724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2" name="Straight Connector 71"/>
          <p:cNvCxnSpPr/>
          <p:nvPr/>
        </p:nvCxnSpPr>
        <p:spPr bwMode="auto">
          <a:xfrm>
            <a:off x="4267200" y="4953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3" name="Straight Connector 72"/>
          <p:cNvCxnSpPr/>
          <p:nvPr/>
        </p:nvCxnSpPr>
        <p:spPr bwMode="auto">
          <a:xfrm>
            <a:off x="4267200" y="5181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4" name="Straight Connector 73"/>
          <p:cNvCxnSpPr/>
          <p:nvPr/>
        </p:nvCxnSpPr>
        <p:spPr bwMode="auto">
          <a:xfrm>
            <a:off x="4267200" y="5410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5" name="Straight Connector 74"/>
          <p:cNvCxnSpPr/>
          <p:nvPr/>
        </p:nvCxnSpPr>
        <p:spPr bwMode="auto">
          <a:xfrm>
            <a:off x="4267200" y="5638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6" name="Straight Connector 75"/>
          <p:cNvCxnSpPr/>
          <p:nvPr/>
        </p:nvCxnSpPr>
        <p:spPr bwMode="auto">
          <a:xfrm>
            <a:off x="4267200" y="5867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7" name="Straight Connector 76"/>
          <p:cNvCxnSpPr/>
          <p:nvPr/>
        </p:nvCxnSpPr>
        <p:spPr bwMode="auto">
          <a:xfrm>
            <a:off x="4267200" y="6096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8" name="Straight Connector 77"/>
          <p:cNvCxnSpPr/>
          <p:nvPr/>
        </p:nvCxnSpPr>
        <p:spPr bwMode="auto">
          <a:xfrm>
            <a:off x="4267200" y="6324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9" name="Straight Connector 78"/>
          <p:cNvCxnSpPr/>
          <p:nvPr/>
        </p:nvCxnSpPr>
        <p:spPr bwMode="auto">
          <a:xfrm>
            <a:off x="4267200" y="6553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0" name="Straight Connector 79"/>
          <p:cNvCxnSpPr/>
          <p:nvPr/>
        </p:nvCxnSpPr>
        <p:spPr bwMode="auto">
          <a:xfrm>
            <a:off x="4267200" y="6781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1" name="Straight Connector 80"/>
          <p:cNvCxnSpPr/>
          <p:nvPr/>
        </p:nvCxnSpPr>
        <p:spPr bwMode="auto">
          <a:xfrm>
            <a:off x="4267200" y="7010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2" name="Straight Connector 81"/>
          <p:cNvCxnSpPr/>
          <p:nvPr/>
        </p:nvCxnSpPr>
        <p:spPr bwMode="auto">
          <a:xfrm>
            <a:off x="4267200" y="7239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3" name="Straight Connector 82"/>
          <p:cNvCxnSpPr/>
          <p:nvPr/>
        </p:nvCxnSpPr>
        <p:spPr bwMode="auto">
          <a:xfrm>
            <a:off x="4267200" y="7467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4" name="Straight Connector 83"/>
          <p:cNvCxnSpPr/>
          <p:nvPr/>
        </p:nvCxnSpPr>
        <p:spPr bwMode="auto">
          <a:xfrm>
            <a:off x="4267200" y="7696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5" name="Straight Connector 84"/>
          <p:cNvCxnSpPr/>
          <p:nvPr/>
        </p:nvCxnSpPr>
        <p:spPr bwMode="auto">
          <a:xfrm>
            <a:off x="4267200" y="7924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6" name="Straight Connector 85"/>
          <p:cNvCxnSpPr/>
          <p:nvPr/>
        </p:nvCxnSpPr>
        <p:spPr bwMode="auto">
          <a:xfrm>
            <a:off x="4267200" y="8153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7" name="Straight Connector 86"/>
          <p:cNvCxnSpPr/>
          <p:nvPr/>
        </p:nvCxnSpPr>
        <p:spPr bwMode="auto">
          <a:xfrm>
            <a:off x="4267200" y="8382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8" name="Straight Connector 87"/>
          <p:cNvCxnSpPr/>
          <p:nvPr/>
        </p:nvCxnSpPr>
        <p:spPr bwMode="auto">
          <a:xfrm>
            <a:off x="4267200" y="8610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9" name="Straight Connector 88"/>
          <p:cNvCxnSpPr/>
          <p:nvPr/>
        </p:nvCxnSpPr>
        <p:spPr bwMode="auto">
          <a:xfrm>
            <a:off x="4267200" y="8839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90" name="Straight Connector 89"/>
          <p:cNvCxnSpPr/>
          <p:nvPr/>
        </p:nvCxnSpPr>
        <p:spPr bwMode="auto">
          <a:xfrm>
            <a:off x="4267200" y="9067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49" name="Rectangle 43"/>
          <p:cNvSpPr>
            <a:spLocks noChangeArrowheads="1"/>
          </p:cNvSpPr>
          <p:nvPr/>
        </p:nvSpPr>
        <p:spPr bwMode="auto">
          <a:xfrm flipV="1">
            <a:off x="4168775" y="9174163"/>
            <a:ext cx="46038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91" name="Straight Connector 90"/>
          <p:cNvCxnSpPr>
            <a:stCxn id="4151" idx="0"/>
            <a:endCxn id="4153" idx="0"/>
          </p:cNvCxnSpPr>
          <p:nvPr/>
        </p:nvCxnSpPr>
        <p:spPr bwMode="auto">
          <a:xfrm>
            <a:off x="5214938" y="9220200"/>
            <a:ext cx="114300" cy="519113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51" name="Rectangle 43"/>
          <p:cNvSpPr>
            <a:spLocks noChangeArrowheads="1"/>
          </p:cNvSpPr>
          <p:nvPr/>
        </p:nvSpPr>
        <p:spPr bwMode="auto">
          <a:xfrm flipV="1">
            <a:off x="5191125" y="9174163"/>
            <a:ext cx="46038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136" name="Straight Connector 135"/>
          <p:cNvCxnSpPr>
            <a:stCxn id="4153" idx="0"/>
            <a:endCxn id="4155" idx="0"/>
          </p:cNvCxnSpPr>
          <p:nvPr/>
        </p:nvCxnSpPr>
        <p:spPr bwMode="auto">
          <a:xfrm flipV="1">
            <a:off x="5329238" y="9494838"/>
            <a:ext cx="1066800" cy="244475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53" name="Rectangle 43"/>
          <p:cNvSpPr>
            <a:spLocks noChangeArrowheads="1"/>
          </p:cNvSpPr>
          <p:nvPr/>
        </p:nvSpPr>
        <p:spPr bwMode="auto">
          <a:xfrm flipV="1">
            <a:off x="5305425" y="9693275"/>
            <a:ext cx="46038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138" name="Straight Connector 137"/>
          <p:cNvCxnSpPr>
            <a:stCxn id="4155" idx="0"/>
            <a:endCxn id="4157" idx="0"/>
          </p:cNvCxnSpPr>
          <p:nvPr/>
        </p:nvCxnSpPr>
        <p:spPr bwMode="auto">
          <a:xfrm flipH="1" flipV="1">
            <a:off x="6329363" y="9223375"/>
            <a:ext cx="66675" cy="271463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55" name="Rectangle 43"/>
          <p:cNvSpPr>
            <a:spLocks noChangeArrowheads="1"/>
          </p:cNvSpPr>
          <p:nvPr/>
        </p:nvSpPr>
        <p:spPr bwMode="auto">
          <a:xfrm flipV="1">
            <a:off x="6373813" y="9448800"/>
            <a:ext cx="46037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140" name="Straight Connector 139"/>
          <p:cNvCxnSpPr>
            <a:stCxn id="4157" idx="0"/>
            <a:endCxn id="4110" idx="1"/>
          </p:cNvCxnSpPr>
          <p:nvPr/>
        </p:nvCxnSpPr>
        <p:spPr bwMode="auto">
          <a:xfrm flipV="1">
            <a:off x="6329363" y="9221788"/>
            <a:ext cx="482600" cy="1587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57" name="Rectangle 43"/>
          <p:cNvSpPr>
            <a:spLocks noChangeArrowheads="1"/>
          </p:cNvSpPr>
          <p:nvPr/>
        </p:nvSpPr>
        <p:spPr bwMode="auto">
          <a:xfrm flipV="1">
            <a:off x="6305550" y="9177338"/>
            <a:ext cx="46038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sp>
        <p:nvSpPr>
          <p:cNvPr id="4158" name="Date Placeholder 1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smtClean="0"/>
              <a:t>Saturday Oct 01, 2011</a:t>
            </a:r>
            <a:endParaRPr lang="en-US" smtClean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|</a:t>
            </a:r>
            <a:r>
              <a:rPr lang="en-US" b="0"/>
              <a:t> </a:t>
            </a:r>
            <a:fld id="{D5762E85-3422-419D-BE21-A87952DAD4D5}" type="slidenum">
              <a:rPr lang="en-US" b="0"/>
              <a:pPr>
                <a:defRPr/>
              </a:pPr>
              <a:t>3</a:t>
            </a:fld>
            <a:endParaRPr lang="en-US" b="0"/>
          </a:p>
        </p:txBody>
      </p:sp>
    </p:spTree>
    <p:extLst>
      <p:ext uri="{BB962C8B-B14F-4D97-AF65-F5344CB8AC3E}">
        <p14:creationId xmlns:p14="http://schemas.microsoft.com/office/powerpoint/2010/main" val="9688830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ext Box 7"/>
          <p:cNvSpPr txBox="1">
            <a:spLocks noChangeArrowheads="1"/>
          </p:cNvSpPr>
          <p:nvPr/>
        </p:nvSpPr>
        <p:spPr bwMode="auto">
          <a:xfrm>
            <a:off x="304800" y="381000"/>
            <a:ext cx="2133600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>
                <a:latin typeface="Lucida Handwriting" pitchFamily="66" charset="0"/>
              </a:rPr>
              <a:t>……  Notes  ……</a:t>
            </a:r>
          </a:p>
        </p:txBody>
      </p:sp>
      <p:pic>
        <p:nvPicPr>
          <p:cNvPr id="2" name="Picture 1"/>
          <p:cNvPicPr>
            <a:picLocks/>
          </p:cNvPicPr>
          <p:nvPr>
            <p:custDataLst>
              <p:tags r:id="rId1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2238" y="612775"/>
            <a:ext cx="3967162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3" name="Picture 2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3825" y="3482975"/>
            <a:ext cx="3962400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4" name="Picture 3"/>
          <p:cNvPicPr>
            <a:picLocks/>
          </p:cNvPicPr>
          <p:nvPr>
            <p:custDataLst>
              <p:tags r:id="rId3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2238" y="6350000"/>
            <a:ext cx="3962400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sp>
        <p:nvSpPr>
          <p:cNvPr id="5127" name="Footer Placeholder 2060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smtClean="0"/>
              <a:t>Lecture 8 - Project Planning and Scheduling</a:t>
            </a:r>
            <a:endParaRPr lang="en-US" smtClean="0"/>
          </a:p>
        </p:txBody>
      </p:sp>
      <p:grpSp>
        <p:nvGrpSpPr>
          <p:cNvPr id="5128" name="Group 1"/>
          <p:cNvGrpSpPr>
            <a:grpSpLocks/>
          </p:cNvGrpSpPr>
          <p:nvPr/>
        </p:nvGrpSpPr>
        <p:grpSpPr bwMode="auto">
          <a:xfrm>
            <a:off x="138113" y="838200"/>
            <a:ext cx="2438400" cy="8229600"/>
            <a:chOff x="4267200" y="838200"/>
            <a:chExt cx="2438400" cy="8229600"/>
          </a:xfrm>
        </p:grpSpPr>
        <p:cxnSp>
          <p:nvCxnSpPr>
            <p:cNvPr id="11" name="Straight Connector 10"/>
            <p:cNvCxnSpPr/>
            <p:nvPr/>
          </p:nvCxnSpPr>
          <p:spPr bwMode="auto">
            <a:xfrm>
              <a:off x="4267200" y="838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5" name="Straight Connector 54"/>
            <p:cNvCxnSpPr/>
            <p:nvPr/>
          </p:nvCxnSpPr>
          <p:spPr bwMode="auto">
            <a:xfrm>
              <a:off x="4267200" y="1066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6" name="Straight Connector 55"/>
            <p:cNvCxnSpPr/>
            <p:nvPr/>
          </p:nvCxnSpPr>
          <p:spPr bwMode="auto">
            <a:xfrm>
              <a:off x="4267200" y="1295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7" name="Straight Connector 56"/>
            <p:cNvCxnSpPr/>
            <p:nvPr/>
          </p:nvCxnSpPr>
          <p:spPr bwMode="auto">
            <a:xfrm>
              <a:off x="4267200" y="1524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8" name="Straight Connector 57"/>
            <p:cNvCxnSpPr/>
            <p:nvPr/>
          </p:nvCxnSpPr>
          <p:spPr bwMode="auto">
            <a:xfrm>
              <a:off x="4267200" y="1752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9" name="Straight Connector 58"/>
            <p:cNvCxnSpPr/>
            <p:nvPr/>
          </p:nvCxnSpPr>
          <p:spPr bwMode="auto">
            <a:xfrm>
              <a:off x="4267200" y="1981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0" name="Straight Connector 59"/>
            <p:cNvCxnSpPr/>
            <p:nvPr/>
          </p:nvCxnSpPr>
          <p:spPr bwMode="auto">
            <a:xfrm>
              <a:off x="4267200" y="2209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1" name="Straight Connector 60"/>
            <p:cNvCxnSpPr/>
            <p:nvPr/>
          </p:nvCxnSpPr>
          <p:spPr bwMode="auto">
            <a:xfrm>
              <a:off x="4267200" y="2438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2" name="Straight Connector 61"/>
            <p:cNvCxnSpPr/>
            <p:nvPr/>
          </p:nvCxnSpPr>
          <p:spPr bwMode="auto">
            <a:xfrm>
              <a:off x="4267200" y="2667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3" name="Straight Connector 62"/>
            <p:cNvCxnSpPr/>
            <p:nvPr/>
          </p:nvCxnSpPr>
          <p:spPr bwMode="auto">
            <a:xfrm>
              <a:off x="4267200" y="2895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4" name="Straight Connector 63"/>
            <p:cNvCxnSpPr/>
            <p:nvPr/>
          </p:nvCxnSpPr>
          <p:spPr bwMode="auto">
            <a:xfrm>
              <a:off x="4267200" y="3124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5" name="Straight Connector 64"/>
            <p:cNvCxnSpPr/>
            <p:nvPr/>
          </p:nvCxnSpPr>
          <p:spPr bwMode="auto">
            <a:xfrm>
              <a:off x="4267200" y="3352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6" name="Straight Connector 65"/>
            <p:cNvCxnSpPr/>
            <p:nvPr/>
          </p:nvCxnSpPr>
          <p:spPr bwMode="auto">
            <a:xfrm>
              <a:off x="4267200" y="3581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7" name="Straight Connector 66"/>
            <p:cNvCxnSpPr/>
            <p:nvPr/>
          </p:nvCxnSpPr>
          <p:spPr bwMode="auto">
            <a:xfrm>
              <a:off x="4267200" y="3810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8" name="Straight Connector 67"/>
            <p:cNvCxnSpPr/>
            <p:nvPr/>
          </p:nvCxnSpPr>
          <p:spPr bwMode="auto">
            <a:xfrm>
              <a:off x="4267200" y="4038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9" name="Straight Connector 68"/>
            <p:cNvCxnSpPr/>
            <p:nvPr/>
          </p:nvCxnSpPr>
          <p:spPr bwMode="auto">
            <a:xfrm>
              <a:off x="4267200" y="4267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0" name="Straight Connector 69"/>
            <p:cNvCxnSpPr/>
            <p:nvPr/>
          </p:nvCxnSpPr>
          <p:spPr bwMode="auto">
            <a:xfrm>
              <a:off x="4267200" y="4495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1" name="Straight Connector 70"/>
            <p:cNvCxnSpPr/>
            <p:nvPr/>
          </p:nvCxnSpPr>
          <p:spPr bwMode="auto">
            <a:xfrm>
              <a:off x="4267200" y="4724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2" name="Straight Connector 71"/>
            <p:cNvCxnSpPr/>
            <p:nvPr/>
          </p:nvCxnSpPr>
          <p:spPr bwMode="auto">
            <a:xfrm>
              <a:off x="4267200" y="4953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3" name="Straight Connector 72"/>
            <p:cNvCxnSpPr/>
            <p:nvPr/>
          </p:nvCxnSpPr>
          <p:spPr bwMode="auto">
            <a:xfrm>
              <a:off x="4267200" y="5181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4" name="Straight Connector 73"/>
            <p:cNvCxnSpPr/>
            <p:nvPr/>
          </p:nvCxnSpPr>
          <p:spPr bwMode="auto">
            <a:xfrm>
              <a:off x="4267200" y="5410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5" name="Straight Connector 74"/>
            <p:cNvCxnSpPr/>
            <p:nvPr/>
          </p:nvCxnSpPr>
          <p:spPr bwMode="auto">
            <a:xfrm>
              <a:off x="4267200" y="5638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6" name="Straight Connector 75"/>
            <p:cNvCxnSpPr/>
            <p:nvPr/>
          </p:nvCxnSpPr>
          <p:spPr bwMode="auto">
            <a:xfrm>
              <a:off x="4267200" y="5867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7" name="Straight Connector 76"/>
            <p:cNvCxnSpPr/>
            <p:nvPr/>
          </p:nvCxnSpPr>
          <p:spPr bwMode="auto">
            <a:xfrm>
              <a:off x="4267200" y="6096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8" name="Straight Connector 77"/>
            <p:cNvCxnSpPr/>
            <p:nvPr/>
          </p:nvCxnSpPr>
          <p:spPr bwMode="auto">
            <a:xfrm>
              <a:off x="4267200" y="6324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9" name="Straight Connector 78"/>
            <p:cNvCxnSpPr/>
            <p:nvPr/>
          </p:nvCxnSpPr>
          <p:spPr bwMode="auto">
            <a:xfrm>
              <a:off x="4267200" y="6553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0" name="Straight Connector 79"/>
            <p:cNvCxnSpPr/>
            <p:nvPr/>
          </p:nvCxnSpPr>
          <p:spPr bwMode="auto">
            <a:xfrm>
              <a:off x="4267200" y="6781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1" name="Straight Connector 80"/>
            <p:cNvCxnSpPr/>
            <p:nvPr/>
          </p:nvCxnSpPr>
          <p:spPr bwMode="auto">
            <a:xfrm>
              <a:off x="4267200" y="7010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2" name="Straight Connector 81"/>
            <p:cNvCxnSpPr/>
            <p:nvPr/>
          </p:nvCxnSpPr>
          <p:spPr bwMode="auto">
            <a:xfrm>
              <a:off x="4267200" y="7239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3" name="Straight Connector 82"/>
            <p:cNvCxnSpPr/>
            <p:nvPr/>
          </p:nvCxnSpPr>
          <p:spPr bwMode="auto">
            <a:xfrm>
              <a:off x="4267200" y="7467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4" name="Straight Connector 83"/>
            <p:cNvCxnSpPr/>
            <p:nvPr/>
          </p:nvCxnSpPr>
          <p:spPr bwMode="auto">
            <a:xfrm>
              <a:off x="4267200" y="7696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5" name="Straight Connector 84"/>
            <p:cNvCxnSpPr/>
            <p:nvPr/>
          </p:nvCxnSpPr>
          <p:spPr bwMode="auto">
            <a:xfrm>
              <a:off x="4267200" y="7924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6" name="Straight Connector 85"/>
            <p:cNvCxnSpPr/>
            <p:nvPr/>
          </p:nvCxnSpPr>
          <p:spPr bwMode="auto">
            <a:xfrm>
              <a:off x="4267200" y="8153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7" name="Straight Connector 86"/>
            <p:cNvCxnSpPr/>
            <p:nvPr/>
          </p:nvCxnSpPr>
          <p:spPr bwMode="auto">
            <a:xfrm>
              <a:off x="4267200" y="8382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8" name="Straight Connector 87"/>
            <p:cNvCxnSpPr/>
            <p:nvPr/>
          </p:nvCxnSpPr>
          <p:spPr bwMode="auto">
            <a:xfrm>
              <a:off x="4267200" y="8610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9" name="Straight Connector 88"/>
            <p:cNvCxnSpPr/>
            <p:nvPr/>
          </p:nvCxnSpPr>
          <p:spPr bwMode="auto">
            <a:xfrm>
              <a:off x="4267200" y="8839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90" name="Straight Connector 89"/>
            <p:cNvCxnSpPr/>
            <p:nvPr/>
          </p:nvCxnSpPr>
          <p:spPr bwMode="auto">
            <a:xfrm>
              <a:off x="4267200" y="9067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grpSp>
        <p:nvGrpSpPr>
          <p:cNvPr id="5129" name="Group 2"/>
          <p:cNvGrpSpPr>
            <a:grpSpLocks/>
          </p:cNvGrpSpPr>
          <p:nvPr/>
        </p:nvGrpSpPr>
        <p:grpSpPr bwMode="auto">
          <a:xfrm flipH="1">
            <a:off x="3175" y="228600"/>
            <a:ext cx="2689225" cy="9510713"/>
            <a:chOff x="4168775" y="228600"/>
            <a:chExt cx="2689225" cy="9510713"/>
          </a:xfrm>
        </p:grpSpPr>
        <p:sp>
          <p:nvSpPr>
            <p:cNvPr id="5132" name="Rectangle 21"/>
            <p:cNvSpPr>
              <a:spLocks noChangeArrowheads="1"/>
            </p:cNvSpPr>
            <p:nvPr/>
          </p:nvSpPr>
          <p:spPr bwMode="auto">
            <a:xfrm flipV="1">
              <a:off x="4171950" y="563563"/>
              <a:ext cx="44450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33" name="Straight Connector 32"/>
            <p:cNvCxnSpPr>
              <a:stCxn id="5132" idx="0"/>
              <a:endCxn id="5134" idx="0"/>
            </p:cNvCxnSpPr>
            <p:nvPr/>
          </p:nvCxnSpPr>
          <p:spPr bwMode="auto">
            <a:xfrm flipV="1">
              <a:off x="4194175" y="274638"/>
              <a:ext cx="298450" cy="334962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34" name="Rectangle 33"/>
            <p:cNvSpPr>
              <a:spLocks noChangeArrowheads="1"/>
            </p:cNvSpPr>
            <p:nvPr/>
          </p:nvSpPr>
          <p:spPr bwMode="auto">
            <a:xfrm flipV="1">
              <a:off x="4468813" y="228600"/>
              <a:ext cx="46037" cy="46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39" name="Straight Connector 38"/>
            <p:cNvCxnSpPr>
              <a:stCxn id="5134" idx="0"/>
              <a:endCxn id="5136" idx="0"/>
            </p:cNvCxnSpPr>
            <p:nvPr/>
          </p:nvCxnSpPr>
          <p:spPr bwMode="auto">
            <a:xfrm>
              <a:off x="4492625" y="274638"/>
              <a:ext cx="2297112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36" name="Rectangle 39"/>
            <p:cNvSpPr>
              <a:spLocks noChangeArrowheads="1"/>
            </p:cNvSpPr>
            <p:nvPr/>
          </p:nvSpPr>
          <p:spPr bwMode="auto">
            <a:xfrm flipV="1">
              <a:off x="6765925" y="228600"/>
              <a:ext cx="46038" cy="46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43" name="Straight Connector 42"/>
            <p:cNvCxnSpPr>
              <a:stCxn id="5136" idx="0"/>
              <a:endCxn id="5138" idx="1"/>
            </p:cNvCxnSpPr>
            <p:nvPr/>
          </p:nvCxnSpPr>
          <p:spPr bwMode="auto">
            <a:xfrm>
              <a:off x="6789737" y="274638"/>
              <a:ext cx="22225" cy="894715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38" name="Rectangle 43"/>
            <p:cNvSpPr>
              <a:spLocks noChangeArrowheads="1"/>
            </p:cNvSpPr>
            <p:nvPr/>
          </p:nvSpPr>
          <p:spPr bwMode="auto">
            <a:xfrm flipV="1">
              <a:off x="6811963" y="9199563"/>
              <a:ext cx="46037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48" name="Straight Connector 47"/>
            <p:cNvCxnSpPr>
              <a:stCxn id="5140" idx="0"/>
              <a:endCxn id="5142" idx="0"/>
            </p:cNvCxnSpPr>
            <p:nvPr/>
          </p:nvCxnSpPr>
          <p:spPr bwMode="auto">
            <a:xfrm>
              <a:off x="4192587" y="9220200"/>
              <a:ext cx="1022350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40" name="Rectangle 43"/>
            <p:cNvSpPr>
              <a:spLocks noChangeArrowheads="1"/>
            </p:cNvSpPr>
            <p:nvPr/>
          </p:nvSpPr>
          <p:spPr bwMode="auto">
            <a:xfrm flipV="1">
              <a:off x="4168775" y="9174163"/>
              <a:ext cx="46038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91" name="Straight Connector 90"/>
            <p:cNvCxnSpPr>
              <a:stCxn id="5142" idx="0"/>
              <a:endCxn id="5144" idx="0"/>
            </p:cNvCxnSpPr>
            <p:nvPr/>
          </p:nvCxnSpPr>
          <p:spPr bwMode="auto">
            <a:xfrm>
              <a:off x="5214937" y="9220200"/>
              <a:ext cx="114300" cy="519113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42" name="Rectangle 43"/>
            <p:cNvSpPr>
              <a:spLocks noChangeArrowheads="1"/>
            </p:cNvSpPr>
            <p:nvPr/>
          </p:nvSpPr>
          <p:spPr bwMode="auto">
            <a:xfrm flipV="1">
              <a:off x="5191125" y="9174163"/>
              <a:ext cx="46037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136" name="Straight Connector 135"/>
            <p:cNvCxnSpPr>
              <a:stCxn id="5144" idx="0"/>
              <a:endCxn id="5146" idx="0"/>
            </p:cNvCxnSpPr>
            <p:nvPr/>
          </p:nvCxnSpPr>
          <p:spPr bwMode="auto">
            <a:xfrm flipV="1">
              <a:off x="5329237" y="9494838"/>
              <a:ext cx="1066800" cy="244475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44" name="Rectangle 43"/>
            <p:cNvSpPr>
              <a:spLocks noChangeArrowheads="1"/>
            </p:cNvSpPr>
            <p:nvPr/>
          </p:nvSpPr>
          <p:spPr bwMode="auto">
            <a:xfrm flipV="1">
              <a:off x="5305425" y="9693275"/>
              <a:ext cx="46037" cy="46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138" name="Straight Connector 137"/>
            <p:cNvCxnSpPr>
              <a:stCxn id="5146" idx="0"/>
              <a:endCxn id="5148" idx="0"/>
            </p:cNvCxnSpPr>
            <p:nvPr/>
          </p:nvCxnSpPr>
          <p:spPr bwMode="auto">
            <a:xfrm flipH="1" flipV="1">
              <a:off x="6329362" y="9223375"/>
              <a:ext cx="66675" cy="271463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46" name="Rectangle 43"/>
            <p:cNvSpPr>
              <a:spLocks noChangeArrowheads="1"/>
            </p:cNvSpPr>
            <p:nvPr/>
          </p:nvSpPr>
          <p:spPr bwMode="auto">
            <a:xfrm flipV="1">
              <a:off x="6373812" y="9448800"/>
              <a:ext cx="46038" cy="46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140" name="Straight Connector 139"/>
            <p:cNvCxnSpPr>
              <a:stCxn id="5148" idx="0"/>
              <a:endCxn id="5138" idx="1"/>
            </p:cNvCxnSpPr>
            <p:nvPr/>
          </p:nvCxnSpPr>
          <p:spPr bwMode="auto">
            <a:xfrm flipV="1">
              <a:off x="6329362" y="9221788"/>
              <a:ext cx="482600" cy="1587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48" name="Rectangle 43"/>
            <p:cNvSpPr>
              <a:spLocks noChangeArrowheads="1"/>
            </p:cNvSpPr>
            <p:nvPr/>
          </p:nvSpPr>
          <p:spPr bwMode="auto">
            <a:xfrm flipV="1">
              <a:off x="6305550" y="9177338"/>
              <a:ext cx="46037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</p:grpSp>
      <p:sp>
        <p:nvSpPr>
          <p:cNvPr id="5130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smtClean="0"/>
              <a:t>Saturday Oct 01, 2011</a:t>
            </a:r>
            <a:endParaRPr lang="en-US" smtClean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DAA18E1-EBEE-40A4-8FBC-1CAB4425CB68}" type="slidenum">
              <a:rPr lang="en-US"/>
              <a:pPr>
                <a:defRPr/>
              </a:pPr>
              <a:t>4</a:t>
            </a:fld>
            <a:r>
              <a:rPr lang="en-US"/>
              <a:t> </a:t>
            </a:r>
            <a:r>
              <a:rPr lang="en-US" b="1"/>
              <a:t>|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68731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Text Box 7"/>
          <p:cNvSpPr txBox="1">
            <a:spLocks noChangeArrowheads="1"/>
          </p:cNvSpPr>
          <p:nvPr/>
        </p:nvSpPr>
        <p:spPr bwMode="auto">
          <a:xfrm>
            <a:off x="4456113" y="381000"/>
            <a:ext cx="2133600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>
                <a:latin typeface="Lucida Handwriting" pitchFamily="66" charset="0"/>
              </a:rPr>
              <a:t>……  Notes  ……</a:t>
            </a:r>
          </a:p>
        </p:txBody>
      </p:sp>
      <p:pic>
        <p:nvPicPr>
          <p:cNvPr id="2" name="Picture 1"/>
          <p:cNvPicPr>
            <a:picLocks/>
          </p:cNvPicPr>
          <p:nvPr>
            <p:custDataLst>
              <p:tags r:id="rId1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612775"/>
            <a:ext cx="3967163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4" name="Picture 3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188" y="3482975"/>
            <a:ext cx="3962400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5" name="Picture 4"/>
          <p:cNvPicPr>
            <a:picLocks/>
          </p:cNvPicPr>
          <p:nvPr>
            <p:custDataLst>
              <p:tags r:id="rId3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6350000"/>
            <a:ext cx="3962400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cxnSp>
        <p:nvCxnSpPr>
          <p:cNvPr id="11" name="Straight Connector 10"/>
          <p:cNvCxnSpPr/>
          <p:nvPr/>
        </p:nvCxnSpPr>
        <p:spPr bwMode="auto">
          <a:xfrm>
            <a:off x="4267200" y="838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04" name="Rectangle 21"/>
          <p:cNvSpPr>
            <a:spLocks noChangeArrowheads="1"/>
          </p:cNvSpPr>
          <p:nvPr/>
        </p:nvSpPr>
        <p:spPr bwMode="auto">
          <a:xfrm flipV="1">
            <a:off x="4171950" y="563563"/>
            <a:ext cx="44450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33" name="Straight Connector 32"/>
          <p:cNvCxnSpPr>
            <a:stCxn id="4104" idx="0"/>
            <a:endCxn id="4106" idx="0"/>
          </p:cNvCxnSpPr>
          <p:nvPr/>
        </p:nvCxnSpPr>
        <p:spPr bwMode="auto">
          <a:xfrm flipV="1">
            <a:off x="4194175" y="274638"/>
            <a:ext cx="298450" cy="334962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06" name="Rectangle 33"/>
          <p:cNvSpPr>
            <a:spLocks noChangeArrowheads="1"/>
          </p:cNvSpPr>
          <p:nvPr/>
        </p:nvSpPr>
        <p:spPr bwMode="auto">
          <a:xfrm flipV="1">
            <a:off x="4468813" y="228600"/>
            <a:ext cx="46037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39" name="Straight Connector 38"/>
          <p:cNvCxnSpPr>
            <a:stCxn id="4106" idx="0"/>
            <a:endCxn id="4108" idx="0"/>
          </p:cNvCxnSpPr>
          <p:nvPr/>
        </p:nvCxnSpPr>
        <p:spPr bwMode="auto">
          <a:xfrm>
            <a:off x="4492625" y="274638"/>
            <a:ext cx="2297113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08" name="Rectangle 39"/>
          <p:cNvSpPr>
            <a:spLocks noChangeArrowheads="1"/>
          </p:cNvSpPr>
          <p:nvPr/>
        </p:nvSpPr>
        <p:spPr bwMode="auto">
          <a:xfrm flipV="1">
            <a:off x="6765925" y="228600"/>
            <a:ext cx="46038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43" name="Straight Connector 42"/>
          <p:cNvCxnSpPr>
            <a:stCxn id="4108" idx="0"/>
            <a:endCxn id="4110" idx="1"/>
          </p:cNvCxnSpPr>
          <p:nvPr/>
        </p:nvCxnSpPr>
        <p:spPr bwMode="auto">
          <a:xfrm>
            <a:off x="6789738" y="274638"/>
            <a:ext cx="22225" cy="894715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10" name="Rectangle 43"/>
          <p:cNvSpPr>
            <a:spLocks noChangeArrowheads="1"/>
          </p:cNvSpPr>
          <p:nvPr/>
        </p:nvSpPr>
        <p:spPr bwMode="auto">
          <a:xfrm flipV="1">
            <a:off x="6811963" y="9199563"/>
            <a:ext cx="46037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48" name="Straight Connector 47"/>
          <p:cNvCxnSpPr>
            <a:stCxn id="4149" idx="0"/>
            <a:endCxn id="4151" idx="0"/>
          </p:cNvCxnSpPr>
          <p:nvPr/>
        </p:nvCxnSpPr>
        <p:spPr bwMode="auto">
          <a:xfrm>
            <a:off x="4192588" y="9220200"/>
            <a:ext cx="102235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12" name="Footer Placeholder 2060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smtClean="0"/>
              <a:t>Lecture 8 - Project Planning and Scheduling</a:t>
            </a:r>
            <a:endParaRPr lang="en-US" smtClean="0"/>
          </a:p>
        </p:txBody>
      </p:sp>
      <p:cxnSp>
        <p:nvCxnSpPr>
          <p:cNvPr id="55" name="Straight Connector 54"/>
          <p:cNvCxnSpPr/>
          <p:nvPr/>
        </p:nvCxnSpPr>
        <p:spPr bwMode="auto">
          <a:xfrm>
            <a:off x="4267200" y="1066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6" name="Straight Connector 55"/>
          <p:cNvCxnSpPr/>
          <p:nvPr/>
        </p:nvCxnSpPr>
        <p:spPr bwMode="auto">
          <a:xfrm>
            <a:off x="4267200" y="1295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7" name="Straight Connector 56"/>
          <p:cNvCxnSpPr/>
          <p:nvPr/>
        </p:nvCxnSpPr>
        <p:spPr bwMode="auto">
          <a:xfrm>
            <a:off x="4267200" y="1524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8" name="Straight Connector 57"/>
          <p:cNvCxnSpPr/>
          <p:nvPr/>
        </p:nvCxnSpPr>
        <p:spPr bwMode="auto">
          <a:xfrm>
            <a:off x="4267200" y="1752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9" name="Straight Connector 58"/>
          <p:cNvCxnSpPr/>
          <p:nvPr/>
        </p:nvCxnSpPr>
        <p:spPr bwMode="auto">
          <a:xfrm>
            <a:off x="4267200" y="1981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0" name="Straight Connector 59"/>
          <p:cNvCxnSpPr/>
          <p:nvPr/>
        </p:nvCxnSpPr>
        <p:spPr bwMode="auto">
          <a:xfrm>
            <a:off x="4267200" y="2209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1" name="Straight Connector 60"/>
          <p:cNvCxnSpPr/>
          <p:nvPr/>
        </p:nvCxnSpPr>
        <p:spPr bwMode="auto">
          <a:xfrm>
            <a:off x="4267200" y="2438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2" name="Straight Connector 61"/>
          <p:cNvCxnSpPr/>
          <p:nvPr/>
        </p:nvCxnSpPr>
        <p:spPr bwMode="auto">
          <a:xfrm>
            <a:off x="4267200" y="2667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3" name="Straight Connector 62"/>
          <p:cNvCxnSpPr/>
          <p:nvPr/>
        </p:nvCxnSpPr>
        <p:spPr bwMode="auto">
          <a:xfrm>
            <a:off x="4267200" y="2895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4" name="Straight Connector 63"/>
          <p:cNvCxnSpPr/>
          <p:nvPr/>
        </p:nvCxnSpPr>
        <p:spPr bwMode="auto">
          <a:xfrm>
            <a:off x="4267200" y="3124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5" name="Straight Connector 64"/>
          <p:cNvCxnSpPr/>
          <p:nvPr/>
        </p:nvCxnSpPr>
        <p:spPr bwMode="auto">
          <a:xfrm>
            <a:off x="4267200" y="3352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6" name="Straight Connector 65"/>
          <p:cNvCxnSpPr/>
          <p:nvPr/>
        </p:nvCxnSpPr>
        <p:spPr bwMode="auto">
          <a:xfrm>
            <a:off x="4267200" y="3581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7" name="Straight Connector 66"/>
          <p:cNvCxnSpPr/>
          <p:nvPr/>
        </p:nvCxnSpPr>
        <p:spPr bwMode="auto">
          <a:xfrm>
            <a:off x="4267200" y="3810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8" name="Straight Connector 67"/>
          <p:cNvCxnSpPr/>
          <p:nvPr/>
        </p:nvCxnSpPr>
        <p:spPr bwMode="auto">
          <a:xfrm>
            <a:off x="4267200" y="4038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9" name="Straight Connector 68"/>
          <p:cNvCxnSpPr/>
          <p:nvPr/>
        </p:nvCxnSpPr>
        <p:spPr bwMode="auto">
          <a:xfrm>
            <a:off x="4267200" y="4267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0" name="Straight Connector 69"/>
          <p:cNvCxnSpPr/>
          <p:nvPr/>
        </p:nvCxnSpPr>
        <p:spPr bwMode="auto">
          <a:xfrm>
            <a:off x="4267200" y="4495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1" name="Straight Connector 70"/>
          <p:cNvCxnSpPr/>
          <p:nvPr/>
        </p:nvCxnSpPr>
        <p:spPr bwMode="auto">
          <a:xfrm>
            <a:off x="4267200" y="4724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2" name="Straight Connector 71"/>
          <p:cNvCxnSpPr/>
          <p:nvPr/>
        </p:nvCxnSpPr>
        <p:spPr bwMode="auto">
          <a:xfrm>
            <a:off x="4267200" y="4953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3" name="Straight Connector 72"/>
          <p:cNvCxnSpPr/>
          <p:nvPr/>
        </p:nvCxnSpPr>
        <p:spPr bwMode="auto">
          <a:xfrm>
            <a:off x="4267200" y="5181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4" name="Straight Connector 73"/>
          <p:cNvCxnSpPr/>
          <p:nvPr/>
        </p:nvCxnSpPr>
        <p:spPr bwMode="auto">
          <a:xfrm>
            <a:off x="4267200" y="5410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5" name="Straight Connector 74"/>
          <p:cNvCxnSpPr/>
          <p:nvPr/>
        </p:nvCxnSpPr>
        <p:spPr bwMode="auto">
          <a:xfrm>
            <a:off x="4267200" y="5638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6" name="Straight Connector 75"/>
          <p:cNvCxnSpPr/>
          <p:nvPr/>
        </p:nvCxnSpPr>
        <p:spPr bwMode="auto">
          <a:xfrm>
            <a:off x="4267200" y="5867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7" name="Straight Connector 76"/>
          <p:cNvCxnSpPr/>
          <p:nvPr/>
        </p:nvCxnSpPr>
        <p:spPr bwMode="auto">
          <a:xfrm>
            <a:off x="4267200" y="6096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8" name="Straight Connector 77"/>
          <p:cNvCxnSpPr/>
          <p:nvPr/>
        </p:nvCxnSpPr>
        <p:spPr bwMode="auto">
          <a:xfrm>
            <a:off x="4267200" y="6324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9" name="Straight Connector 78"/>
          <p:cNvCxnSpPr/>
          <p:nvPr/>
        </p:nvCxnSpPr>
        <p:spPr bwMode="auto">
          <a:xfrm>
            <a:off x="4267200" y="6553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0" name="Straight Connector 79"/>
          <p:cNvCxnSpPr/>
          <p:nvPr/>
        </p:nvCxnSpPr>
        <p:spPr bwMode="auto">
          <a:xfrm>
            <a:off x="4267200" y="6781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1" name="Straight Connector 80"/>
          <p:cNvCxnSpPr/>
          <p:nvPr/>
        </p:nvCxnSpPr>
        <p:spPr bwMode="auto">
          <a:xfrm>
            <a:off x="4267200" y="7010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2" name="Straight Connector 81"/>
          <p:cNvCxnSpPr/>
          <p:nvPr/>
        </p:nvCxnSpPr>
        <p:spPr bwMode="auto">
          <a:xfrm>
            <a:off x="4267200" y="7239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3" name="Straight Connector 82"/>
          <p:cNvCxnSpPr/>
          <p:nvPr/>
        </p:nvCxnSpPr>
        <p:spPr bwMode="auto">
          <a:xfrm>
            <a:off x="4267200" y="7467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4" name="Straight Connector 83"/>
          <p:cNvCxnSpPr/>
          <p:nvPr/>
        </p:nvCxnSpPr>
        <p:spPr bwMode="auto">
          <a:xfrm>
            <a:off x="4267200" y="7696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5" name="Straight Connector 84"/>
          <p:cNvCxnSpPr/>
          <p:nvPr/>
        </p:nvCxnSpPr>
        <p:spPr bwMode="auto">
          <a:xfrm>
            <a:off x="4267200" y="7924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6" name="Straight Connector 85"/>
          <p:cNvCxnSpPr/>
          <p:nvPr/>
        </p:nvCxnSpPr>
        <p:spPr bwMode="auto">
          <a:xfrm>
            <a:off x="4267200" y="8153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7" name="Straight Connector 86"/>
          <p:cNvCxnSpPr/>
          <p:nvPr/>
        </p:nvCxnSpPr>
        <p:spPr bwMode="auto">
          <a:xfrm>
            <a:off x="4267200" y="8382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8" name="Straight Connector 87"/>
          <p:cNvCxnSpPr/>
          <p:nvPr/>
        </p:nvCxnSpPr>
        <p:spPr bwMode="auto">
          <a:xfrm>
            <a:off x="4267200" y="8610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9" name="Straight Connector 88"/>
          <p:cNvCxnSpPr/>
          <p:nvPr/>
        </p:nvCxnSpPr>
        <p:spPr bwMode="auto">
          <a:xfrm>
            <a:off x="4267200" y="8839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90" name="Straight Connector 89"/>
          <p:cNvCxnSpPr/>
          <p:nvPr/>
        </p:nvCxnSpPr>
        <p:spPr bwMode="auto">
          <a:xfrm>
            <a:off x="4267200" y="9067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49" name="Rectangle 43"/>
          <p:cNvSpPr>
            <a:spLocks noChangeArrowheads="1"/>
          </p:cNvSpPr>
          <p:nvPr/>
        </p:nvSpPr>
        <p:spPr bwMode="auto">
          <a:xfrm flipV="1">
            <a:off x="4168775" y="9174163"/>
            <a:ext cx="46038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91" name="Straight Connector 90"/>
          <p:cNvCxnSpPr>
            <a:stCxn id="4151" idx="0"/>
            <a:endCxn id="4153" idx="0"/>
          </p:cNvCxnSpPr>
          <p:nvPr/>
        </p:nvCxnSpPr>
        <p:spPr bwMode="auto">
          <a:xfrm>
            <a:off x="5214938" y="9220200"/>
            <a:ext cx="114300" cy="519113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51" name="Rectangle 43"/>
          <p:cNvSpPr>
            <a:spLocks noChangeArrowheads="1"/>
          </p:cNvSpPr>
          <p:nvPr/>
        </p:nvSpPr>
        <p:spPr bwMode="auto">
          <a:xfrm flipV="1">
            <a:off x="5191125" y="9174163"/>
            <a:ext cx="46038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136" name="Straight Connector 135"/>
          <p:cNvCxnSpPr>
            <a:stCxn id="4153" idx="0"/>
            <a:endCxn id="4155" idx="0"/>
          </p:cNvCxnSpPr>
          <p:nvPr/>
        </p:nvCxnSpPr>
        <p:spPr bwMode="auto">
          <a:xfrm flipV="1">
            <a:off x="5329238" y="9494838"/>
            <a:ext cx="1066800" cy="244475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53" name="Rectangle 43"/>
          <p:cNvSpPr>
            <a:spLocks noChangeArrowheads="1"/>
          </p:cNvSpPr>
          <p:nvPr/>
        </p:nvSpPr>
        <p:spPr bwMode="auto">
          <a:xfrm flipV="1">
            <a:off x="5305425" y="9693275"/>
            <a:ext cx="46038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138" name="Straight Connector 137"/>
          <p:cNvCxnSpPr>
            <a:stCxn id="4155" idx="0"/>
            <a:endCxn id="4157" idx="0"/>
          </p:cNvCxnSpPr>
          <p:nvPr/>
        </p:nvCxnSpPr>
        <p:spPr bwMode="auto">
          <a:xfrm flipH="1" flipV="1">
            <a:off x="6329363" y="9223375"/>
            <a:ext cx="66675" cy="271463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55" name="Rectangle 43"/>
          <p:cNvSpPr>
            <a:spLocks noChangeArrowheads="1"/>
          </p:cNvSpPr>
          <p:nvPr/>
        </p:nvSpPr>
        <p:spPr bwMode="auto">
          <a:xfrm flipV="1">
            <a:off x="6373813" y="9448800"/>
            <a:ext cx="46037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140" name="Straight Connector 139"/>
          <p:cNvCxnSpPr>
            <a:stCxn id="4157" idx="0"/>
            <a:endCxn id="4110" idx="1"/>
          </p:cNvCxnSpPr>
          <p:nvPr/>
        </p:nvCxnSpPr>
        <p:spPr bwMode="auto">
          <a:xfrm flipV="1">
            <a:off x="6329363" y="9221788"/>
            <a:ext cx="482600" cy="1587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57" name="Rectangle 43"/>
          <p:cNvSpPr>
            <a:spLocks noChangeArrowheads="1"/>
          </p:cNvSpPr>
          <p:nvPr/>
        </p:nvSpPr>
        <p:spPr bwMode="auto">
          <a:xfrm flipV="1">
            <a:off x="6305550" y="9177338"/>
            <a:ext cx="46038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sp>
        <p:nvSpPr>
          <p:cNvPr id="4158" name="Date Placeholder 1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smtClean="0"/>
              <a:t>Saturday Oct 01, 2011</a:t>
            </a:r>
            <a:endParaRPr lang="en-US" smtClean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|</a:t>
            </a:r>
            <a:r>
              <a:rPr lang="en-US" b="0"/>
              <a:t> </a:t>
            </a:r>
            <a:fld id="{D5762E85-3422-419D-BE21-A87952DAD4D5}" type="slidenum">
              <a:rPr lang="en-US" b="0"/>
              <a:pPr>
                <a:defRPr/>
              </a:pPr>
              <a:t>5</a:t>
            </a:fld>
            <a:endParaRPr lang="en-US" b="0"/>
          </a:p>
        </p:txBody>
      </p:sp>
    </p:spTree>
    <p:extLst>
      <p:ext uri="{BB962C8B-B14F-4D97-AF65-F5344CB8AC3E}">
        <p14:creationId xmlns:p14="http://schemas.microsoft.com/office/powerpoint/2010/main" val="14915707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ext Box 7"/>
          <p:cNvSpPr txBox="1">
            <a:spLocks noChangeArrowheads="1"/>
          </p:cNvSpPr>
          <p:nvPr/>
        </p:nvSpPr>
        <p:spPr bwMode="auto">
          <a:xfrm>
            <a:off x="304800" y="381000"/>
            <a:ext cx="2133600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>
                <a:latin typeface="Lucida Handwriting" pitchFamily="66" charset="0"/>
              </a:rPr>
              <a:t>……  Notes  ……</a:t>
            </a:r>
          </a:p>
        </p:txBody>
      </p:sp>
      <p:pic>
        <p:nvPicPr>
          <p:cNvPr id="2" name="Picture 1"/>
          <p:cNvPicPr>
            <a:picLocks/>
          </p:cNvPicPr>
          <p:nvPr>
            <p:custDataLst>
              <p:tags r:id="rId1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2238" y="612775"/>
            <a:ext cx="3967162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3" name="Picture 2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3825" y="3482975"/>
            <a:ext cx="3962400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4" name="Picture 3"/>
          <p:cNvPicPr>
            <a:picLocks/>
          </p:cNvPicPr>
          <p:nvPr>
            <p:custDataLst>
              <p:tags r:id="rId3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2238" y="6350000"/>
            <a:ext cx="3962400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sp>
        <p:nvSpPr>
          <p:cNvPr id="5127" name="Footer Placeholder 2060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smtClean="0"/>
              <a:t>Lecture 8 - Project Planning and Scheduling</a:t>
            </a:r>
            <a:endParaRPr lang="en-US" smtClean="0"/>
          </a:p>
        </p:txBody>
      </p:sp>
      <p:grpSp>
        <p:nvGrpSpPr>
          <p:cNvPr id="5128" name="Group 1"/>
          <p:cNvGrpSpPr>
            <a:grpSpLocks/>
          </p:cNvGrpSpPr>
          <p:nvPr/>
        </p:nvGrpSpPr>
        <p:grpSpPr bwMode="auto">
          <a:xfrm>
            <a:off x="138113" y="838200"/>
            <a:ext cx="2438400" cy="8229600"/>
            <a:chOff x="4267200" y="838200"/>
            <a:chExt cx="2438400" cy="8229600"/>
          </a:xfrm>
        </p:grpSpPr>
        <p:cxnSp>
          <p:nvCxnSpPr>
            <p:cNvPr id="11" name="Straight Connector 10"/>
            <p:cNvCxnSpPr/>
            <p:nvPr/>
          </p:nvCxnSpPr>
          <p:spPr bwMode="auto">
            <a:xfrm>
              <a:off x="4267200" y="838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5" name="Straight Connector 54"/>
            <p:cNvCxnSpPr/>
            <p:nvPr/>
          </p:nvCxnSpPr>
          <p:spPr bwMode="auto">
            <a:xfrm>
              <a:off x="4267200" y="1066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6" name="Straight Connector 55"/>
            <p:cNvCxnSpPr/>
            <p:nvPr/>
          </p:nvCxnSpPr>
          <p:spPr bwMode="auto">
            <a:xfrm>
              <a:off x="4267200" y="1295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7" name="Straight Connector 56"/>
            <p:cNvCxnSpPr/>
            <p:nvPr/>
          </p:nvCxnSpPr>
          <p:spPr bwMode="auto">
            <a:xfrm>
              <a:off x="4267200" y="1524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8" name="Straight Connector 57"/>
            <p:cNvCxnSpPr/>
            <p:nvPr/>
          </p:nvCxnSpPr>
          <p:spPr bwMode="auto">
            <a:xfrm>
              <a:off x="4267200" y="1752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9" name="Straight Connector 58"/>
            <p:cNvCxnSpPr/>
            <p:nvPr/>
          </p:nvCxnSpPr>
          <p:spPr bwMode="auto">
            <a:xfrm>
              <a:off x="4267200" y="1981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0" name="Straight Connector 59"/>
            <p:cNvCxnSpPr/>
            <p:nvPr/>
          </p:nvCxnSpPr>
          <p:spPr bwMode="auto">
            <a:xfrm>
              <a:off x="4267200" y="2209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1" name="Straight Connector 60"/>
            <p:cNvCxnSpPr/>
            <p:nvPr/>
          </p:nvCxnSpPr>
          <p:spPr bwMode="auto">
            <a:xfrm>
              <a:off x="4267200" y="2438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2" name="Straight Connector 61"/>
            <p:cNvCxnSpPr/>
            <p:nvPr/>
          </p:nvCxnSpPr>
          <p:spPr bwMode="auto">
            <a:xfrm>
              <a:off x="4267200" y="2667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3" name="Straight Connector 62"/>
            <p:cNvCxnSpPr/>
            <p:nvPr/>
          </p:nvCxnSpPr>
          <p:spPr bwMode="auto">
            <a:xfrm>
              <a:off x="4267200" y="2895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4" name="Straight Connector 63"/>
            <p:cNvCxnSpPr/>
            <p:nvPr/>
          </p:nvCxnSpPr>
          <p:spPr bwMode="auto">
            <a:xfrm>
              <a:off x="4267200" y="3124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5" name="Straight Connector 64"/>
            <p:cNvCxnSpPr/>
            <p:nvPr/>
          </p:nvCxnSpPr>
          <p:spPr bwMode="auto">
            <a:xfrm>
              <a:off x="4267200" y="3352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6" name="Straight Connector 65"/>
            <p:cNvCxnSpPr/>
            <p:nvPr/>
          </p:nvCxnSpPr>
          <p:spPr bwMode="auto">
            <a:xfrm>
              <a:off x="4267200" y="3581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7" name="Straight Connector 66"/>
            <p:cNvCxnSpPr/>
            <p:nvPr/>
          </p:nvCxnSpPr>
          <p:spPr bwMode="auto">
            <a:xfrm>
              <a:off x="4267200" y="3810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8" name="Straight Connector 67"/>
            <p:cNvCxnSpPr/>
            <p:nvPr/>
          </p:nvCxnSpPr>
          <p:spPr bwMode="auto">
            <a:xfrm>
              <a:off x="4267200" y="4038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9" name="Straight Connector 68"/>
            <p:cNvCxnSpPr/>
            <p:nvPr/>
          </p:nvCxnSpPr>
          <p:spPr bwMode="auto">
            <a:xfrm>
              <a:off x="4267200" y="4267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0" name="Straight Connector 69"/>
            <p:cNvCxnSpPr/>
            <p:nvPr/>
          </p:nvCxnSpPr>
          <p:spPr bwMode="auto">
            <a:xfrm>
              <a:off x="4267200" y="4495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1" name="Straight Connector 70"/>
            <p:cNvCxnSpPr/>
            <p:nvPr/>
          </p:nvCxnSpPr>
          <p:spPr bwMode="auto">
            <a:xfrm>
              <a:off x="4267200" y="4724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2" name="Straight Connector 71"/>
            <p:cNvCxnSpPr/>
            <p:nvPr/>
          </p:nvCxnSpPr>
          <p:spPr bwMode="auto">
            <a:xfrm>
              <a:off x="4267200" y="4953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3" name="Straight Connector 72"/>
            <p:cNvCxnSpPr/>
            <p:nvPr/>
          </p:nvCxnSpPr>
          <p:spPr bwMode="auto">
            <a:xfrm>
              <a:off x="4267200" y="5181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4" name="Straight Connector 73"/>
            <p:cNvCxnSpPr/>
            <p:nvPr/>
          </p:nvCxnSpPr>
          <p:spPr bwMode="auto">
            <a:xfrm>
              <a:off x="4267200" y="5410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5" name="Straight Connector 74"/>
            <p:cNvCxnSpPr/>
            <p:nvPr/>
          </p:nvCxnSpPr>
          <p:spPr bwMode="auto">
            <a:xfrm>
              <a:off x="4267200" y="5638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6" name="Straight Connector 75"/>
            <p:cNvCxnSpPr/>
            <p:nvPr/>
          </p:nvCxnSpPr>
          <p:spPr bwMode="auto">
            <a:xfrm>
              <a:off x="4267200" y="5867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7" name="Straight Connector 76"/>
            <p:cNvCxnSpPr/>
            <p:nvPr/>
          </p:nvCxnSpPr>
          <p:spPr bwMode="auto">
            <a:xfrm>
              <a:off x="4267200" y="6096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8" name="Straight Connector 77"/>
            <p:cNvCxnSpPr/>
            <p:nvPr/>
          </p:nvCxnSpPr>
          <p:spPr bwMode="auto">
            <a:xfrm>
              <a:off x="4267200" y="6324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9" name="Straight Connector 78"/>
            <p:cNvCxnSpPr/>
            <p:nvPr/>
          </p:nvCxnSpPr>
          <p:spPr bwMode="auto">
            <a:xfrm>
              <a:off x="4267200" y="6553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0" name="Straight Connector 79"/>
            <p:cNvCxnSpPr/>
            <p:nvPr/>
          </p:nvCxnSpPr>
          <p:spPr bwMode="auto">
            <a:xfrm>
              <a:off x="4267200" y="6781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1" name="Straight Connector 80"/>
            <p:cNvCxnSpPr/>
            <p:nvPr/>
          </p:nvCxnSpPr>
          <p:spPr bwMode="auto">
            <a:xfrm>
              <a:off x="4267200" y="7010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2" name="Straight Connector 81"/>
            <p:cNvCxnSpPr/>
            <p:nvPr/>
          </p:nvCxnSpPr>
          <p:spPr bwMode="auto">
            <a:xfrm>
              <a:off x="4267200" y="7239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3" name="Straight Connector 82"/>
            <p:cNvCxnSpPr/>
            <p:nvPr/>
          </p:nvCxnSpPr>
          <p:spPr bwMode="auto">
            <a:xfrm>
              <a:off x="4267200" y="7467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4" name="Straight Connector 83"/>
            <p:cNvCxnSpPr/>
            <p:nvPr/>
          </p:nvCxnSpPr>
          <p:spPr bwMode="auto">
            <a:xfrm>
              <a:off x="4267200" y="7696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5" name="Straight Connector 84"/>
            <p:cNvCxnSpPr/>
            <p:nvPr/>
          </p:nvCxnSpPr>
          <p:spPr bwMode="auto">
            <a:xfrm>
              <a:off x="4267200" y="7924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6" name="Straight Connector 85"/>
            <p:cNvCxnSpPr/>
            <p:nvPr/>
          </p:nvCxnSpPr>
          <p:spPr bwMode="auto">
            <a:xfrm>
              <a:off x="4267200" y="8153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7" name="Straight Connector 86"/>
            <p:cNvCxnSpPr/>
            <p:nvPr/>
          </p:nvCxnSpPr>
          <p:spPr bwMode="auto">
            <a:xfrm>
              <a:off x="4267200" y="8382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8" name="Straight Connector 87"/>
            <p:cNvCxnSpPr/>
            <p:nvPr/>
          </p:nvCxnSpPr>
          <p:spPr bwMode="auto">
            <a:xfrm>
              <a:off x="4267200" y="8610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9" name="Straight Connector 88"/>
            <p:cNvCxnSpPr/>
            <p:nvPr/>
          </p:nvCxnSpPr>
          <p:spPr bwMode="auto">
            <a:xfrm>
              <a:off x="4267200" y="8839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90" name="Straight Connector 89"/>
            <p:cNvCxnSpPr/>
            <p:nvPr/>
          </p:nvCxnSpPr>
          <p:spPr bwMode="auto">
            <a:xfrm>
              <a:off x="4267200" y="9067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grpSp>
        <p:nvGrpSpPr>
          <p:cNvPr id="5129" name="Group 2"/>
          <p:cNvGrpSpPr>
            <a:grpSpLocks/>
          </p:cNvGrpSpPr>
          <p:nvPr/>
        </p:nvGrpSpPr>
        <p:grpSpPr bwMode="auto">
          <a:xfrm flipH="1">
            <a:off x="3175" y="228600"/>
            <a:ext cx="2689225" cy="9510713"/>
            <a:chOff x="4168775" y="228600"/>
            <a:chExt cx="2689225" cy="9510713"/>
          </a:xfrm>
        </p:grpSpPr>
        <p:sp>
          <p:nvSpPr>
            <p:cNvPr id="5132" name="Rectangle 21"/>
            <p:cNvSpPr>
              <a:spLocks noChangeArrowheads="1"/>
            </p:cNvSpPr>
            <p:nvPr/>
          </p:nvSpPr>
          <p:spPr bwMode="auto">
            <a:xfrm flipV="1">
              <a:off x="4171950" y="563563"/>
              <a:ext cx="44450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33" name="Straight Connector 32"/>
            <p:cNvCxnSpPr>
              <a:stCxn id="5132" idx="0"/>
              <a:endCxn id="5134" idx="0"/>
            </p:cNvCxnSpPr>
            <p:nvPr/>
          </p:nvCxnSpPr>
          <p:spPr bwMode="auto">
            <a:xfrm flipV="1">
              <a:off x="4194175" y="274638"/>
              <a:ext cx="298450" cy="334962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34" name="Rectangle 33"/>
            <p:cNvSpPr>
              <a:spLocks noChangeArrowheads="1"/>
            </p:cNvSpPr>
            <p:nvPr/>
          </p:nvSpPr>
          <p:spPr bwMode="auto">
            <a:xfrm flipV="1">
              <a:off x="4468813" y="228600"/>
              <a:ext cx="46037" cy="46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39" name="Straight Connector 38"/>
            <p:cNvCxnSpPr>
              <a:stCxn id="5134" idx="0"/>
              <a:endCxn id="5136" idx="0"/>
            </p:cNvCxnSpPr>
            <p:nvPr/>
          </p:nvCxnSpPr>
          <p:spPr bwMode="auto">
            <a:xfrm>
              <a:off x="4492625" y="274638"/>
              <a:ext cx="2297112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36" name="Rectangle 39"/>
            <p:cNvSpPr>
              <a:spLocks noChangeArrowheads="1"/>
            </p:cNvSpPr>
            <p:nvPr/>
          </p:nvSpPr>
          <p:spPr bwMode="auto">
            <a:xfrm flipV="1">
              <a:off x="6765925" y="228600"/>
              <a:ext cx="46038" cy="46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43" name="Straight Connector 42"/>
            <p:cNvCxnSpPr>
              <a:stCxn id="5136" idx="0"/>
              <a:endCxn id="5138" idx="1"/>
            </p:cNvCxnSpPr>
            <p:nvPr/>
          </p:nvCxnSpPr>
          <p:spPr bwMode="auto">
            <a:xfrm>
              <a:off x="6789737" y="274638"/>
              <a:ext cx="22225" cy="894715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38" name="Rectangle 43"/>
            <p:cNvSpPr>
              <a:spLocks noChangeArrowheads="1"/>
            </p:cNvSpPr>
            <p:nvPr/>
          </p:nvSpPr>
          <p:spPr bwMode="auto">
            <a:xfrm flipV="1">
              <a:off x="6811963" y="9199563"/>
              <a:ext cx="46037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48" name="Straight Connector 47"/>
            <p:cNvCxnSpPr>
              <a:stCxn id="5140" idx="0"/>
              <a:endCxn id="5142" idx="0"/>
            </p:cNvCxnSpPr>
            <p:nvPr/>
          </p:nvCxnSpPr>
          <p:spPr bwMode="auto">
            <a:xfrm>
              <a:off x="4192587" y="9220200"/>
              <a:ext cx="1022350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40" name="Rectangle 43"/>
            <p:cNvSpPr>
              <a:spLocks noChangeArrowheads="1"/>
            </p:cNvSpPr>
            <p:nvPr/>
          </p:nvSpPr>
          <p:spPr bwMode="auto">
            <a:xfrm flipV="1">
              <a:off x="4168775" y="9174163"/>
              <a:ext cx="46038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91" name="Straight Connector 90"/>
            <p:cNvCxnSpPr>
              <a:stCxn id="5142" idx="0"/>
              <a:endCxn id="5144" idx="0"/>
            </p:cNvCxnSpPr>
            <p:nvPr/>
          </p:nvCxnSpPr>
          <p:spPr bwMode="auto">
            <a:xfrm>
              <a:off x="5214937" y="9220200"/>
              <a:ext cx="114300" cy="519113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42" name="Rectangle 43"/>
            <p:cNvSpPr>
              <a:spLocks noChangeArrowheads="1"/>
            </p:cNvSpPr>
            <p:nvPr/>
          </p:nvSpPr>
          <p:spPr bwMode="auto">
            <a:xfrm flipV="1">
              <a:off x="5191125" y="9174163"/>
              <a:ext cx="46037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136" name="Straight Connector 135"/>
            <p:cNvCxnSpPr>
              <a:stCxn id="5144" idx="0"/>
              <a:endCxn id="5146" idx="0"/>
            </p:cNvCxnSpPr>
            <p:nvPr/>
          </p:nvCxnSpPr>
          <p:spPr bwMode="auto">
            <a:xfrm flipV="1">
              <a:off x="5329237" y="9494838"/>
              <a:ext cx="1066800" cy="244475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44" name="Rectangle 43"/>
            <p:cNvSpPr>
              <a:spLocks noChangeArrowheads="1"/>
            </p:cNvSpPr>
            <p:nvPr/>
          </p:nvSpPr>
          <p:spPr bwMode="auto">
            <a:xfrm flipV="1">
              <a:off x="5305425" y="9693275"/>
              <a:ext cx="46037" cy="46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138" name="Straight Connector 137"/>
            <p:cNvCxnSpPr>
              <a:stCxn id="5146" idx="0"/>
              <a:endCxn id="5148" idx="0"/>
            </p:cNvCxnSpPr>
            <p:nvPr/>
          </p:nvCxnSpPr>
          <p:spPr bwMode="auto">
            <a:xfrm flipH="1" flipV="1">
              <a:off x="6329362" y="9223375"/>
              <a:ext cx="66675" cy="271463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46" name="Rectangle 43"/>
            <p:cNvSpPr>
              <a:spLocks noChangeArrowheads="1"/>
            </p:cNvSpPr>
            <p:nvPr/>
          </p:nvSpPr>
          <p:spPr bwMode="auto">
            <a:xfrm flipV="1">
              <a:off x="6373812" y="9448800"/>
              <a:ext cx="46038" cy="46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140" name="Straight Connector 139"/>
            <p:cNvCxnSpPr>
              <a:stCxn id="5148" idx="0"/>
              <a:endCxn id="5138" idx="1"/>
            </p:cNvCxnSpPr>
            <p:nvPr/>
          </p:nvCxnSpPr>
          <p:spPr bwMode="auto">
            <a:xfrm flipV="1">
              <a:off x="6329362" y="9221788"/>
              <a:ext cx="482600" cy="1587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48" name="Rectangle 43"/>
            <p:cNvSpPr>
              <a:spLocks noChangeArrowheads="1"/>
            </p:cNvSpPr>
            <p:nvPr/>
          </p:nvSpPr>
          <p:spPr bwMode="auto">
            <a:xfrm flipV="1">
              <a:off x="6305550" y="9177338"/>
              <a:ext cx="46037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</p:grpSp>
      <p:sp>
        <p:nvSpPr>
          <p:cNvPr id="5130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smtClean="0"/>
              <a:t>Saturday Oct 01, 2011</a:t>
            </a:r>
            <a:endParaRPr lang="en-US" smtClean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DAA18E1-EBEE-40A4-8FBC-1CAB4425CB68}" type="slidenum">
              <a:rPr lang="en-US"/>
              <a:pPr>
                <a:defRPr/>
              </a:pPr>
              <a:t>6</a:t>
            </a:fld>
            <a:r>
              <a:rPr lang="en-US"/>
              <a:t> </a:t>
            </a:r>
            <a:r>
              <a:rPr lang="en-US" b="1"/>
              <a:t>|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76032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Text Box 7"/>
          <p:cNvSpPr txBox="1">
            <a:spLocks noChangeArrowheads="1"/>
          </p:cNvSpPr>
          <p:nvPr/>
        </p:nvSpPr>
        <p:spPr bwMode="auto">
          <a:xfrm>
            <a:off x="4456113" y="381000"/>
            <a:ext cx="2133600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>
                <a:latin typeface="Lucida Handwriting" pitchFamily="66" charset="0"/>
              </a:rPr>
              <a:t>……  Notes  ……</a:t>
            </a:r>
          </a:p>
        </p:txBody>
      </p:sp>
      <p:pic>
        <p:nvPicPr>
          <p:cNvPr id="2" name="Picture 1"/>
          <p:cNvPicPr>
            <a:picLocks/>
          </p:cNvPicPr>
          <p:nvPr>
            <p:custDataLst>
              <p:tags r:id="rId1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612775"/>
            <a:ext cx="3967163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4" name="Picture 3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188" y="3482975"/>
            <a:ext cx="3962400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5" name="Picture 4"/>
          <p:cNvPicPr>
            <a:picLocks/>
          </p:cNvPicPr>
          <p:nvPr>
            <p:custDataLst>
              <p:tags r:id="rId3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6350000"/>
            <a:ext cx="3962400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cxnSp>
        <p:nvCxnSpPr>
          <p:cNvPr id="11" name="Straight Connector 10"/>
          <p:cNvCxnSpPr/>
          <p:nvPr/>
        </p:nvCxnSpPr>
        <p:spPr bwMode="auto">
          <a:xfrm>
            <a:off x="4267200" y="838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04" name="Rectangle 21"/>
          <p:cNvSpPr>
            <a:spLocks noChangeArrowheads="1"/>
          </p:cNvSpPr>
          <p:nvPr/>
        </p:nvSpPr>
        <p:spPr bwMode="auto">
          <a:xfrm flipV="1">
            <a:off x="4171950" y="563563"/>
            <a:ext cx="44450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33" name="Straight Connector 32"/>
          <p:cNvCxnSpPr>
            <a:stCxn id="4104" idx="0"/>
            <a:endCxn id="4106" idx="0"/>
          </p:cNvCxnSpPr>
          <p:nvPr/>
        </p:nvCxnSpPr>
        <p:spPr bwMode="auto">
          <a:xfrm flipV="1">
            <a:off x="4194175" y="274638"/>
            <a:ext cx="298450" cy="334962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06" name="Rectangle 33"/>
          <p:cNvSpPr>
            <a:spLocks noChangeArrowheads="1"/>
          </p:cNvSpPr>
          <p:nvPr/>
        </p:nvSpPr>
        <p:spPr bwMode="auto">
          <a:xfrm flipV="1">
            <a:off x="4468813" y="228600"/>
            <a:ext cx="46037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39" name="Straight Connector 38"/>
          <p:cNvCxnSpPr>
            <a:stCxn id="4106" idx="0"/>
            <a:endCxn id="4108" idx="0"/>
          </p:cNvCxnSpPr>
          <p:nvPr/>
        </p:nvCxnSpPr>
        <p:spPr bwMode="auto">
          <a:xfrm>
            <a:off x="4492625" y="274638"/>
            <a:ext cx="2297113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08" name="Rectangle 39"/>
          <p:cNvSpPr>
            <a:spLocks noChangeArrowheads="1"/>
          </p:cNvSpPr>
          <p:nvPr/>
        </p:nvSpPr>
        <p:spPr bwMode="auto">
          <a:xfrm flipV="1">
            <a:off x="6765925" y="228600"/>
            <a:ext cx="46038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43" name="Straight Connector 42"/>
          <p:cNvCxnSpPr>
            <a:stCxn id="4108" idx="0"/>
            <a:endCxn id="4110" idx="1"/>
          </p:cNvCxnSpPr>
          <p:nvPr/>
        </p:nvCxnSpPr>
        <p:spPr bwMode="auto">
          <a:xfrm>
            <a:off x="6789738" y="274638"/>
            <a:ext cx="22225" cy="894715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10" name="Rectangle 43"/>
          <p:cNvSpPr>
            <a:spLocks noChangeArrowheads="1"/>
          </p:cNvSpPr>
          <p:nvPr/>
        </p:nvSpPr>
        <p:spPr bwMode="auto">
          <a:xfrm flipV="1">
            <a:off x="6811963" y="9199563"/>
            <a:ext cx="46037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48" name="Straight Connector 47"/>
          <p:cNvCxnSpPr>
            <a:stCxn id="4149" idx="0"/>
            <a:endCxn id="4151" idx="0"/>
          </p:cNvCxnSpPr>
          <p:nvPr/>
        </p:nvCxnSpPr>
        <p:spPr bwMode="auto">
          <a:xfrm>
            <a:off x="4192588" y="9220200"/>
            <a:ext cx="102235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12" name="Footer Placeholder 2060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smtClean="0"/>
              <a:t>Lecture 8 - Project Planning and Scheduling</a:t>
            </a:r>
            <a:endParaRPr lang="en-US" smtClean="0"/>
          </a:p>
        </p:txBody>
      </p:sp>
      <p:cxnSp>
        <p:nvCxnSpPr>
          <p:cNvPr id="55" name="Straight Connector 54"/>
          <p:cNvCxnSpPr/>
          <p:nvPr/>
        </p:nvCxnSpPr>
        <p:spPr bwMode="auto">
          <a:xfrm>
            <a:off x="4267200" y="1066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6" name="Straight Connector 55"/>
          <p:cNvCxnSpPr/>
          <p:nvPr/>
        </p:nvCxnSpPr>
        <p:spPr bwMode="auto">
          <a:xfrm>
            <a:off x="4267200" y="1295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7" name="Straight Connector 56"/>
          <p:cNvCxnSpPr/>
          <p:nvPr/>
        </p:nvCxnSpPr>
        <p:spPr bwMode="auto">
          <a:xfrm>
            <a:off x="4267200" y="1524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8" name="Straight Connector 57"/>
          <p:cNvCxnSpPr/>
          <p:nvPr/>
        </p:nvCxnSpPr>
        <p:spPr bwMode="auto">
          <a:xfrm>
            <a:off x="4267200" y="1752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9" name="Straight Connector 58"/>
          <p:cNvCxnSpPr/>
          <p:nvPr/>
        </p:nvCxnSpPr>
        <p:spPr bwMode="auto">
          <a:xfrm>
            <a:off x="4267200" y="1981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0" name="Straight Connector 59"/>
          <p:cNvCxnSpPr/>
          <p:nvPr/>
        </p:nvCxnSpPr>
        <p:spPr bwMode="auto">
          <a:xfrm>
            <a:off x="4267200" y="2209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1" name="Straight Connector 60"/>
          <p:cNvCxnSpPr/>
          <p:nvPr/>
        </p:nvCxnSpPr>
        <p:spPr bwMode="auto">
          <a:xfrm>
            <a:off x="4267200" y="2438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2" name="Straight Connector 61"/>
          <p:cNvCxnSpPr/>
          <p:nvPr/>
        </p:nvCxnSpPr>
        <p:spPr bwMode="auto">
          <a:xfrm>
            <a:off x="4267200" y="2667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3" name="Straight Connector 62"/>
          <p:cNvCxnSpPr/>
          <p:nvPr/>
        </p:nvCxnSpPr>
        <p:spPr bwMode="auto">
          <a:xfrm>
            <a:off x="4267200" y="2895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4" name="Straight Connector 63"/>
          <p:cNvCxnSpPr/>
          <p:nvPr/>
        </p:nvCxnSpPr>
        <p:spPr bwMode="auto">
          <a:xfrm>
            <a:off x="4267200" y="3124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5" name="Straight Connector 64"/>
          <p:cNvCxnSpPr/>
          <p:nvPr/>
        </p:nvCxnSpPr>
        <p:spPr bwMode="auto">
          <a:xfrm>
            <a:off x="4267200" y="3352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6" name="Straight Connector 65"/>
          <p:cNvCxnSpPr/>
          <p:nvPr/>
        </p:nvCxnSpPr>
        <p:spPr bwMode="auto">
          <a:xfrm>
            <a:off x="4267200" y="3581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7" name="Straight Connector 66"/>
          <p:cNvCxnSpPr/>
          <p:nvPr/>
        </p:nvCxnSpPr>
        <p:spPr bwMode="auto">
          <a:xfrm>
            <a:off x="4267200" y="3810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8" name="Straight Connector 67"/>
          <p:cNvCxnSpPr/>
          <p:nvPr/>
        </p:nvCxnSpPr>
        <p:spPr bwMode="auto">
          <a:xfrm>
            <a:off x="4267200" y="4038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9" name="Straight Connector 68"/>
          <p:cNvCxnSpPr/>
          <p:nvPr/>
        </p:nvCxnSpPr>
        <p:spPr bwMode="auto">
          <a:xfrm>
            <a:off x="4267200" y="4267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0" name="Straight Connector 69"/>
          <p:cNvCxnSpPr/>
          <p:nvPr/>
        </p:nvCxnSpPr>
        <p:spPr bwMode="auto">
          <a:xfrm>
            <a:off x="4267200" y="4495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1" name="Straight Connector 70"/>
          <p:cNvCxnSpPr/>
          <p:nvPr/>
        </p:nvCxnSpPr>
        <p:spPr bwMode="auto">
          <a:xfrm>
            <a:off x="4267200" y="4724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2" name="Straight Connector 71"/>
          <p:cNvCxnSpPr/>
          <p:nvPr/>
        </p:nvCxnSpPr>
        <p:spPr bwMode="auto">
          <a:xfrm>
            <a:off x="4267200" y="4953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3" name="Straight Connector 72"/>
          <p:cNvCxnSpPr/>
          <p:nvPr/>
        </p:nvCxnSpPr>
        <p:spPr bwMode="auto">
          <a:xfrm>
            <a:off x="4267200" y="5181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4" name="Straight Connector 73"/>
          <p:cNvCxnSpPr/>
          <p:nvPr/>
        </p:nvCxnSpPr>
        <p:spPr bwMode="auto">
          <a:xfrm>
            <a:off x="4267200" y="5410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5" name="Straight Connector 74"/>
          <p:cNvCxnSpPr/>
          <p:nvPr/>
        </p:nvCxnSpPr>
        <p:spPr bwMode="auto">
          <a:xfrm>
            <a:off x="4267200" y="5638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6" name="Straight Connector 75"/>
          <p:cNvCxnSpPr/>
          <p:nvPr/>
        </p:nvCxnSpPr>
        <p:spPr bwMode="auto">
          <a:xfrm>
            <a:off x="4267200" y="5867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7" name="Straight Connector 76"/>
          <p:cNvCxnSpPr/>
          <p:nvPr/>
        </p:nvCxnSpPr>
        <p:spPr bwMode="auto">
          <a:xfrm>
            <a:off x="4267200" y="6096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8" name="Straight Connector 77"/>
          <p:cNvCxnSpPr/>
          <p:nvPr/>
        </p:nvCxnSpPr>
        <p:spPr bwMode="auto">
          <a:xfrm>
            <a:off x="4267200" y="6324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9" name="Straight Connector 78"/>
          <p:cNvCxnSpPr/>
          <p:nvPr/>
        </p:nvCxnSpPr>
        <p:spPr bwMode="auto">
          <a:xfrm>
            <a:off x="4267200" y="6553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0" name="Straight Connector 79"/>
          <p:cNvCxnSpPr/>
          <p:nvPr/>
        </p:nvCxnSpPr>
        <p:spPr bwMode="auto">
          <a:xfrm>
            <a:off x="4267200" y="6781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1" name="Straight Connector 80"/>
          <p:cNvCxnSpPr/>
          <p:nvPr/>
        </p:nvCxnSpPr>
        <p:spPr bwMode="auto">
          <a:xfrm>
            <a:off x="4267200" y="7010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2" name="Straight Connector 81"/>
          <p:cNvCxnSpPr/>
          <p:nvPr/>
        </p:nvCxnSpPr>
        <p:spPr bwMode="auto">
          <a:xfrm>
            <a:off x="4267200" y="7239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3" name="Straight Connector 82"/>
          <p:cNvCxnSpPr/>
          <p:nvPr/>
        </p:nvCxnSpPr>
        <p:spPr bwMode="auto">
          <a:xfrm>
            <a:off x="4267200" y="7467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4" name="Straight Connector 83"/>
          <p:cNvCxnSpPr/>
          <p:nvPr/>
        </p:nvCxnSpPr>
        <p:spPr bwMode="auto">
          <a:xfrm>
            <a:off x="4267200" y="7696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5" name="Straight Connector 84"/>
          <p:cNvCxnSpPr/>
          <p:nvPr/>
        </p:nvCxnSpPr>
        <p:spPr bwMode="auto">
          <a:xfrm>
            <a:off x="4267200" y="7924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6" name="Straight Connector 85"/>
          <p:cNvCxnSpPr/>
          <p:nvPr/>
        </p:nvCxnSpPr>
        <p:spPr bwMode="auto">
          <a:xfrm>
            <a:off x="4267200" y="8153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7" name="Straight Connector 86"/>
          <p:cNvCxnSpPr/>
          <p:nvPr/>
        </p:nvCxnSpPr>
        <p:spPr bwMode="auto">
          <a:xfrm>
            <a:off x="4267200" y="8382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8" name="Straight Connector 87"/>
          <p:cNvCxnSpPr/>
          <p:nvPr/>
        </p:nvCxnSpPr>
        <p:spPr bwMode="auto">
          <a:xfrm>
            <a:off x="4267200" y="8610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9" name="Straight Connector 88"/>
          <p:cNvCxnSpPr/>
          <p:nvPr/>
        </p:nvCxnSpPr>
        <p:spPr bwMode="auto">
          <a:xfrm>
            <a:off x="4267200" y="8839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90" name="Straight Connector 89"/>
          <p:cNvCxnSpPr/>
          <p:nvPr/>
        </p:nvCxnSpPr>
        <p:spPr bwMode="auto">
          <a:xfrm>
            <a:off x="4267200" y="9067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49" name="Rectangle 43"/>
          <p:cNvSpPr>
            <a:spLocks noChangeArrowheads="1"/>
          </p:cNvSpPr>
          <p:nvPr/>
        </p:nvSpPr>
        <p:spPr bwMode="auto">
          <a:xfrm flipV="1">
            <a:off x="4168775" y="9174163"/>
            <a:ext cx="46038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91" name="Straight Connector 90"/>
          <p:cNvCxnSpPr>
            <a:stCxn id="4151" idx="0"/>
            <a:endCxn id="4153" idx="0"/>
          </p:cNvCxnSpPr>
          <p:nvPr/>
        </p:nvCxnSpPr>
        <p:spPr bwMode="auto">
          <a:xfrm>
            <a:off x="5214938" y="9220200"/>
            <a:ext cx="114300" cy="519113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51" name="Rectangle 43"/>
          <p:cNvSpPr>
            <a:spLocks noChangeArrowheads="1"/>
          </p:cNvSpPr>
          <p:nvPr/>
        </p:nvSpPr>
        <p:spPr bwMode="auto">
          <a:xfrm flipV="1">
            <a:off x="5191125" y="9174163"/>
            <a:ext cx="46038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136" name="Straight Connector 135"/>
          <p:cNvCxnSpPr>
            <a:stCxn id="4153" idx="0"/>
            <a:endCxn id="4155" idx="0"/>
          </p:cNvCxnSpPr>
          <p:nvPr/>
        </p:nvCxnSpPr>
        <p:spPr bwMode="auto">
          <a:xfrm flipV="1">
            <a:off x="5329238" y="9494838"/>
            <a:ext cx="1066800" cy="244475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53" name="Rectangle 43"/>
          <p:cNvSpPr>
            <a:spLocks noChangeArrowheads="1"/>
          </p:cNvSpPr>
          <p:nvPr/>
        </p:nvSpPr>
        <p:spPr bwMode="auto">
          <a:xfrm flipV="1">
            <a:off x="5305425" y="9693275"/>
            <a:ext cx="46038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138" name="Straight Connector 137"/>
          <p:cNvCxnSpPr>
            <a:stCxn id="4155" idx="0"/>
            <a:endCxn id="4157" idx="0"/>
          </p:cNvCxnSpPr>
          <p:nvPr/>
        </p:nvCxnSpPr>
        <p:spPr bwMode="auto">
          <a:xfrm flipH="1" flipV="1">
            <a:off x="6329363" y="9223375"/>
            <a:ext cx="66675" cy="271463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55" name="Rectangle 43"/>
          <p:cNvSpPr>
            <a:spLocks noChangeArrowheads="1"/>
          </p:cNvSpPr>
          <p:nvPr/>
        </p:nvSpPr>
        <p:spPr bwMode="auto">
          <a:xfrm flipV="1">
            <a:off x="6373813" y="9448800"/>
            <a:ext cx="46037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140" name="Straight Connector 139"/>
          <p:cNvCxnSpPr>
            <a:stCxn id="4157" idx="0"/>
            <a:endCxn id="4110" idx="1"/>
          </p:cNvCxnSpPr>
          <p:nvPr/>
        </p:nvCxnSpPr>
        <p:spPr bwMode="auto">
          <a:xfrm flipV="1">
            <a:off x="6329363" y="9221788"/>
            <a:ext cx="482600" cy="1587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57" name="Rectangle 43"/>
          <p:cNvSpPr>
            <a:spLocks noChangeArrowheads="1"/>
          </p:cNvSpPr>
          <p:nvPr/>
        </p:nvSpPr>
        <p:spPr bwMode="auto">
          <a:xfrm flipV="1">
            <a:off x="6305550" y="9177338"/>
            <a:ext cx="46038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sp>
        <p:nvSpPr>
          <p:cNvPr id="4158" name="Date Placeholder 1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smtClean="0"/>
              <a:t>Saturday Oct 01, 2011</a:t>
            </a:r>
            <a:endParaRPr lang="en-US" smtClean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|</a:t>
            </a:r>
            <a:r>
              <a:rPr lang="en-US" b="0"/>
              <a:t> </a:t>
            </a:r>
            <a:fld id="{D5762E85-3422-419D-BE21-A87952DAD4D5}" type="slidenum">
              <a:rPr lang="en-US" b="0"/>
              <a:pPr>
                <a:defRPr/>
              </a:pPr>
              <a:t>7</a:t>
            </a:fld>
            <a:endParaRPr lang="en-US" b="0"/>
          </a:p>
        </p:txBody>
      </p:sp>
    </p:spTree>
    <p:extLst>
      <p:ext uri="{BB962C8B-B14F-4D97-AF65-F5344CB8AC3E}">
        <p14:creationId xmlns:p14="http://schemas.microsoft.com/office/powerpoint/2010/main" val="10586475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ext Box 7"/>
          <p:cNvSpPr txBox="1">
            <a:spLocks noChangeArrowheads="1"/>
          </p:cNvSpPr>
          <p:nvPr/>
        </p:nvSpPr>
        <p:spPr bwMode="auto">
          <a:xfrm>
            <a:off x="304800" y="381000"/>
            <a:ext cx="2133600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>
                <a:latin typeface="Lucida Handwriting" pitchFamily="66" charset="0"/>
              </a:rPr>
              <a:t>……  Notes  ……</a:t>
            </a:r>
          </a:p>
        </p:txBody>
      </p:sp>
      <p:pic>
        <p:nvPicPr>
          <p:cNvPr id="2" name="Picture 1"/>
          <p:cNvPicPr>
            <a:picLocks/>
          </p:cNvPicPr>
          <p:nvPr>
            <p:custDataLst>
              <p:tags r:id="rId1"/>
            </p:custDataLst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2238" y="612775"/>
            <a:ext cx="3967162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3" name="Picture 2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3825" y="3482975"/>
            <a:ext cx="3962400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sp>
        <p:nvSpPr>
          <p:cNvPr id="5127" name="Footer Placeholder 2060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smtClean="0"/>
              <a:t>Lecture 8 - Project Planning and Scheduling</a:t>
            </a:r>
            <a:endParaRPr lang="en-US" smtClean="0"/>
          </a:p>
        </p:txBody>
      </p:sp>
      <p:grpSp>
        <p:nvGrpSpPr>
          <p:cNvPr id="5128" name="Group 1"/>
          <p:cNvGrpSpPr>
            <a:grpSpLocks/>
          </p:cNvGrpSpPr>
          <p:nvPr/>
        </p:nvGrpSpPr>
        <p:grpSpPr bwMode="auto">
          <a:xfrm>
            <a:off x="138113" y="838200"/>
            <a:ext cx="2438400" cy="8229600"/>
            <a:chOff x="4267200" y="838200"/>
            <a:chExt cx="2438400" cy="8229600"/>
          </a:xfrm>
        </p:grpSpPr>
        <p:cxnSp>
          <p:nvCxnSpPr>
            <p:cNvPr id="11" name="Straight Connector 10"/>
            <p:cNvCxnSpPr/>
            <p:nvPr/>
          </p:nvCxnSpPr>
          <p:spPr bwMode="auto">
            <a:xfrm>
              <a:off x="4267200" y="838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5" name="Straight Connector 54"/>
            <p:cNvCxnSpPr/>
            <p:nvPr/>
          </p:nvCxnSpPr>
          <p:spPr bwMode="auto">
            <a:xfrm>
              <a:off x="4267200" y="1066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6" name="Straight Connector 55"/>
            <p:cNvCxnSpPr/>
            <p:nvPr/>
          </p:nvCxnSpPr>
          <p:spPr bwMode="auto">
            <a:xfrm>
              <a:off x="4267200" y="1295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7" name="Straight Connector 56"/>
            <p:cNvCxnSpPr/>
            <p:nvPr/>
          </p:nvCxnSpPr>
          <p:spPr bwMode="auto">
            <a:xfrm>
              <a:off x="4267200" y="1524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8" name="Straight Connector 57"/>
            <p:cNvCxnSpPr/>
            <p:nvPr/>
          </p:nvCxnSpPr>
          <p:spPr bwMode="auto">
            <a:xfrm>
              <a:off x="4267200" y="1752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9" name="Straight Connector 58"/>
            <p:cNvCxnSpPr/>
            <p:nvPr/>
          </p:nvCxnSpPr>
          <p:spPr bwMode="auto">
            <a:xfrm>
              <a:off x="4267200" y="1981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0" name="Straight Connector 59"/>
            <p:cNvCxnSpPr/>
            <p:nvPr/>
          </p:nvCxnSpPr>
          <p:spPr bwMode="auto">
            <a:xfrm>
              <a:off x="4267200" y="2209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1" name="Straight Connector 60"/>
            <p:cNvCxnSpPr/>
            <p:nvPr/>
          </p:nvCxnSpPr>
          <p:spPr bwMode="auto">
            <a:xfrm>
              <a:off x="4267200" y="2438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2" name="Straight Connector 61"/>
            <p:cNvCxnSpPr/>
            <p:nvPr/>
          </p:nvCxnSpPr>
          <p:spPr bwMode="auto">
            <a:xfrm>
              <a:off x="4267200" y="2667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3" name="Straight Connector 62"/>
            <p:cNvCxnSpPr/>
            <p:nvPr/>
          </p:nvCxnSpPr>
          <p:spPr bwMode="auto">
            <a:xfrm>
              <a:off x="4267200" y="2895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4" name="Straight Connector 63"/>
            <p:cNvCxnSpPr/>
            <p:nvPr/>
          </p:nvCxnSpPr>
          <p:spPr bwMode="auto">
            <a:xfrm>
              <a:off x="4267200" y="3124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5" name="Straight Connector 64"/>
            <p:cNvCxnSpPr/>
            <p:nvPr/>
          </p:nvCxnSpPr>
          <p:spPr bwMode="auto">
            <a:xfrm>
              <a:off x="4267200" y="3352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6" name="Straight Connector 65"/>
            <p:cNvCxnSpPr/>
            <p:nvPr/>
          </p:nvCxnSpPr>
          <p:spPr bwMode="auto">
            <a:xfrm>
              <a:off x="4267200" y="3581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7" name="Straight Connector 66"/>
            <p:cNvCxnSpPr/>
            <p:nvPr/>
          </p:nvCxnSpPr>
          <p:spPr bwMode="auto">
            <a:xfrm>
              <a:off x="4267200" y="3810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8" name="Straight Connector 67"/>
            <p:cNvCxnSpPr/>
            <p:nvPr/>
          </p:nvCxnSpPr>
          <p:spPr bwMode="auto">
            <a:xfrm>
              <a:off x="4267200" y="4038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9" name="Straight Connector 68"/>
            <p:cNvCxnSpPr/>
            <p:nvPr/>
          </p:nvCxnSpPr>
          <p:spPr bwMode="auto">
            <a:xfrm>
              <a:off x="4267200" y="4267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0" name="Straight Connector 69"/>
            <p:cNvCxnSpPr/>
            <p:nvPr/>
          </p:nvCxnSpPr>
          <p:spPr bwMode="auto">
            <a:xfrm>
              <a:off x="4267200" y="4495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1" name="Straight Connector 70"/>
            <p:cNvCxnSpPr/>
            <p:nvPr/>
          </p:nvCxnSpPr>
          <p:spPr bwMode="auto">
            <a:xfrm>
              <a:off x="4267200" y="4724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2" name="Straight Connector 71"/>
            <p:cNvCxnSpPr/>
            <p:nvPr/>
          </p:nvCxnSpPr>
          <p:spPr bwMode="auto">
            <a:xfrm>
              <a:off x="4267200" y="4953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3" name="Straight Connector 72"/>
            <p:cNvCxnSpPr/>
            <p:nvPr/>
          </p:nvCxnSpPr>
          <p:spPr bwMode="auto">
            <a:xfrm>
              <a:off x="4267200" y="5181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4" name="Straight Connector 73"/>
            <p:cNvCxnSpPr/>
            <p:nvPr/>
          </p:nvCxnSpPr>
          <p:spPr bwMode="auto">
            <a:xfrm>
              <a:off x="4267200" y="5410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5" name="Straight Connector 74"/>
            <p:cNvCxnSpPr/>
            <p:nvPr/>
          </p:nvCxnSpPr>
          <p:spPr bwMode="auto">
            <a:xfrm>
              <a:off x="4267200" y="5638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6" name="Straight Connector 75"/>
            <p:cNvCxnSpPr/>
            <p:nvPr/>
          </p:nvCxnSpPr>
          <p:spPr bwMode="auto">
            <a:xfrm>
              <a:off x="4267200" y="5867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7" name="Straight Connector 76"/>
            <p:cNvCxnSpPr/>
            <p:nvPr/>
          </p:nvCxnSpPr>
          <p:spPr bwMode="auto">
            <a:xfrm>
              <a:off x="4267200" y="6096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8" name="Straight Connector 77"/>
            <p:cNvCxnSpPr/>
            <p:nvPr/>
          </p:nvCxnSpPr>
          <p:spPr bwMode="auto">
            <a:xfrm>
              <a:off x="4267200" y="6324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9" name="Straight Connector 78"/>
            <p:cNvCxnSpPr/>
            <p:nvPr/>
          </p:nvCxnSpPr>
          <p:spPr bwMode="auto">
            <a:xfrm>
              <a:off x="4267200" y="6553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0" name="Straight Connector 79"/>
            <p:cNvCxnSpPr/>
            <p:nvPr/>
          </p:nvCxnSpPr>
          <p:spPr bwMode="auto">
            <a:xfrm>
              <a:off x="4267200" y="6781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1" name="Straight Connector 80"/>
            <p:cNvCxnSpPr/>
            <p:nvPr/>
          </p:nvCxnSpPr>
          <p:spPr bwMode="auto">
            <a:xfrm>
              <a:off x="4267200" y="7010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2" name="Straight Connector 81"/>
            <p:cNvCxnSpPr/>
            <p:nvPr/>
          </p:nvCxnSpPr>
          <p:spPr bwMode="auto">
            <a:xfrm>
              <a:off x="4267200" y="7239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3" name="Straight Connector 82"/>
            <p:cNvCxnSpPr/>
            <p:nvPr/>
          </p:nvCxnSpPr>
          <p:spPr bwMode="auto">
            <a:xfrm>
              <a:off x="4267200" y="7467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4" name="Straight Connector 83"/>
            <p:cNvCxnSpPr/>
            <p:nvPr/>
          </p:nvCxnSpPr>
          <p:spPr bwMode="auto">
            <a:xfrm>
              <a:off x="4267200" y="7696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5" name="Straight Connector 84"/>
            <p:cNvCxnSpPr/>
            <p:nvPr/>
          </p:nvCxnSpPr>
          <p:spPr bwMode="auto">
            <a:xfrm>
              <a:off x="4267200" y="7924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6" name="Straight Connector 85"/>
            <p:cNvCxnSpPr/>
            <p:nvPr/>
          </p:nvCxnSpPr>
          <p:spPr bwMode="auto">
            <a:xfrm>
              <a:off x="4267200" y="8153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7" name="Straight Connector 86"/>
            <p:cNvCxnSpPr/>
            <p:nvPr/>
          </p:nvCxnSpPr>
          <p:spPr bwMode="auto">
            <a:xfrm>
              <a:off x="4267200" y="8382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8" name="Straight Connector 87"/>
            <p:cNvCxnSpPr/>
            <p:nvPr/>
          </p:nvCxnSpPr>
          <p:spPr bwMode="auto">
            <a:xfrm>
              <a:off x="4267200" y="8610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9" name="Straight Connector 88"/>
            <p:cNvCxnSpPr/>
            <p:nvPr/>
          </p:nvCxnSpPr>
          <p:spPr bwMode="auto">
            <a:xfrm>
              <a:off x="4267200" y="8839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90" name="Straight Connector 89"/>
            <p:cNvCxnSpPr/>
            <p:nvPr/>
          </p:nvCxnSpPr>
          <p:spPr bwMode="auto">
            <a:xfrm>
              <a:off x="4267200" y="9067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grpSp>
        <p:nvGrpSpPr>
          <p:cNvPr id="5129" name="Group 2"/>
          <p:cNvGrpSpPr>
            <a:grpSpLocks/>
          </p:cNvGrpSpPr>
          <p:nvPr/>
        </p:nvGrpSpPr>
        <p:grpSpPr bwMode="auto">
          <a:xfrm flipH="1">
            <a:off x="3175" y="228600"/>
            <a:ext cx="2689225" cy="9510713"/>
            <a:chOff x="4168775" y="228600"/>
            <a:chExt cx="2689225" cy="9510713"/>
          </a:xfrm>
        </p:grpSpPr>
        <p:sp>
          <p:nvSpPr>
            <p:cNvPr id="5132" name="Rectangle 21"/>
            <p:cNvSpPr>
              <a:spLocks noChangeArrowheads="1"/>
            </p:cNvSpPr>
            <p:nvPr/>
          </p:nvSpPr>
          <p:spPr bwMode="auto">
            <a:xfrm flipV="1">
              <a:off x="4171950" y="563563"/>
              <a:ext cx="44450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33" name="Straight Connector 32"/>
            <p:cNvCxnSpPr>
              <a:stCxn id="5132" idx="0"/>
              <a:endCxn id="5134" idx="0"/>
            </p:cNvCxnSpPr>
            <p:nvPr/>
          </p:nvCxnSpPr>
          <p:spPr bwMode="auto">
            <a:xfrm flipV="1">
              <a:off x="4194175" y="274638"/>
              <a:ext cx="298450" cy="334962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34" name="Rectangle 33"/>
            <p:cNvSpPr>
              <a:spLocks noChangeArrowheads="1"/>
            </p:cNvSpPr>
            <p:nvPr/>
          </p:nvSpPr>
          <p:spPr bwMode="auto">
            <a:xfrm flipV="1">
              <a:off x="4468813" y="228600"/>
              <a:ext cx="46037" cy="46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39" name="Straight Connector 38"/>
            <p:cNvCxnSpPr>
              <a:stCxn id="5134" idx="0"/>
              <a:endCxn id="5136" idx="0"/>
            </p:cNvCxnSpPr>
            <p:nvPr/>
          </p:nvCxnSpPr>
          <p:spPr bwMode="auto">
            <a:xfrm>
              <a:off x="4492625" y="274638"/>
              <a:ext cx="2297112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36" name="Rectangle 39"/>
            <p:cNvSpPr>
              <a:spLocks noChangeArrowheads="1"/>
            </p:cNvSpPr>
            <p:nvPr/>
          </p:nvSpPr>
          <p:spPr bwMode="auto">
            <a:xfrm flipV="1">
              <a:off x="6765925" y="228600"/>
              <a:ext cx="46038" cy="46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43" name="Straight Connector 42"/>
            <p:cNvCxnSpPr>
              <a:stCxn id="5136" idx="0"/>
              <a:endCxn id="5138" idx="1"/>
            </p:cNvCxnSpPr>
            <p:nvPr/>
          </p:nvCxnSpPr>
          <p:spPr bwMode="auto">
            <a:xfrm>
              <a:off x="6789737" y="274638"/>
              <a:ext cx="22225" cy="894715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38" name="Rectangle 43"/>
            <p:cNvSpPr>
              <a:spLocks noChangeArrowheads="1"/>
            </p:cNvSpPr>
            <p:nvPr/>
          </p:nvSpPr>
          <p:spPr bwMode="auto">
            <a:xfrm flipV="1">
              <a:off x="6811963" y="9199563"/>
              <a:ext cx="46037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48" name="Straight Connector 47"/>
            <p:cNvCxnSpPr>
              <a:stCxn id="5140" idx="0"/>
              <a:endCxn id="5142" idx="0"/>
            </p:cNvCxnSpPr>
            <p:nvPr/>
          </p:nvCxnSpPr>
          <p:spPr bwMode="auto">
            <a:xfrm>
              <a:off x="4192587" y="9220200"/>
              <a:ext cx="1022350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40" name="Rectangle 43"/>
            <p:cNvSpPr>
              <a:spLocks noChangeArrowheads="1"/>
            </p:cNvSpPr>
            <p:nvPr/>
          </p:nvSpPr>
          <p:spPr bwMode="auto">
            <a:xfrm flipV="1">
              <a:off x="4168775" y="9174163"/>
              <a:ext cx="46038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91" name="Straight Connector 90"/>
            <p:cNvCxnSpPr>
              <a:stCxn id="5142" idx="0"/>
              <a:endCxn id="5144" idx="0"/>
            </p:cNvCxnSpPr>
            <p:nvPr/>
          </p:nvCxnSpPr>
          <p:spPr bwMode="auto">
            <a:xfrm>
              <a:off x="5214937" y="9220200"/>
              <a:ext cx="114300" cy="519113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42" name="Rectangle 43"/>
            <p:cNvSpPr>
              <a:spLocks noChangeArrowheads="1"/>
            </p:cNvSpPr>
            <p:nvPr/>
          </p:nvSpPr>
          <p:spPr bwMode="auto">
            <a:xfrm flipV="1">
              <a:off x="5191125" y="9174163"/>
              <a:ext cx="46037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136" name="Straight Connector 135"/>
            <p:cNvCxnSpPr>
              <a:stCxn id="5144" idx="0"/>
              <a:endCxn id="5146" idx="0"/>
            </p:cNvCxnSpPr>
            <p:nvPr/>
          </p:nvCxnSpPr>
          <p:spPr bwMode="auto">
            <a:xfrm flipV="1">
              <a:off x="5329237" y="9494838"/>
              <a:ext cx="1066800" cy="244475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44" name="Rectangle 43"/>
            <p:cNvSpPr>
              <a:spLocks noChangeArrowheads="1"/>
            </p:cNvSpPr>
            <p:nvPr/>
          </p:nvSpPr>
          <p:spPr bwMode="auto">
            <a:xfrm flipV="1">
              <a:off x="5305425" y="9693275"/>
              <a:ext cx="46037" cy="46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138" name="Straight Connector 137"/>
            <p:cNvCxnSpPr>
              <a:stCxn id="5146" idx="0"/>
              <a:endCxn id="5148" idx="0"/>
            </p:cNvCxnSpPr>
            <p:nvPr/>
          </p:nvCxnSpPr>
          <p:spPr bwMode="auto">
            <a:xfrm flipH="1" flipV="1">
              <a:off x="6329362" y="9223375"/>
              <a:ext cx="66675" cy="271463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46" name="Rectangle 43"/>
            <p:cNvSpPr>
              <a:spLocks noChangeArrowheads="1"/>
            </p:cNvSpPr>
            <p:nvPr/>
          </p:nvSpPr>
          <p:spPr bwMode="auto">
            <a:xfrm flipV="1">
              <a:off x="6373812" y="9448800"/>
              <a:ext cx="46038" cy="46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140" name="Straight Connector 139"/>
            <p:cNvCxnSpPr>
              <a:stCxn id="5148" idx="0"/>
              <a:endCxn id="5138" idx="1"/>
            </p:cNvCxnSpPr>
            <p:nvPr/>
          </p:nvCxnSpPr>
          <p:spPr bwMode="auto">
            <a:xfrm flipV="1">
              <a:off x="6329362" y="9221788"/>
              <a:ext cx="482600" cy="1587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48" name="Rectangle 43"/>
            <p:cNvSpPr>
              <a:spLocks noChangeArrowheads="1"/>
            </p:cNvSpPr>
            <p:nvPr/>
          </p:nvSpPr>
          <p:spPr bwMode="auto">
            <a:xfrm flipV="1">
              <a:off x="6305550" y="9177338"/>
              <a:ext cx="46037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</p:grpSp>
      <p:sp>
        <p:nvSpPr>
          <p:cNvPr id="5130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smtClean="0"/>
              <a:t>Saturday Oct 01, 2011</a:t>
            </a:r>
            <a:endParaRPr lang="en-US" smtClean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DAA18E1-EBEE-40A4-8FBC-1CAB4425CB68}" type="slidenum">
              <a:rPr lang="en-US"/>
              <a:pPr>
                <a:defRPr/>
              </a:pPr>
              <a:t>8</a:t>
            </a:fld>
            <a:r>
              <a:rPr lang="en-US"/>
              <a:t> </a:t>
            </a:r>
            <a:r>
              <a:rPr lang="en-US" b="1"/>
              <a:t>|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259942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1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1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12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13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14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15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16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17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18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19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2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2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2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22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2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4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5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6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7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8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9"/>
</p:tagLst>
</file>

<file path=ppt/theme/theme1.xml><?xml version="1.0" encoding="utf-8"?>
<a:theme xmlns:a="http://schemas.openxmlformats.org/drawingml/2006/main" name="Balloons">
  <a:themeElements>
    <a:clrScheme name="Balloons 8">
      <a:dk1>
        <a:srgbClr val="006699"/>
      </a:dk1>
      <a:lt1>
        <a:srgbClr val="FFFFFF"/>
      </a:lt1>
      <a:dk2>
        <a:srgbClr val="006666"/>
      </a:dk2>
      <a:lt2>
        <a:srgbClr val="FFFFCC"/>
      </a:lt2>
      <a:accent1>
        <a:srgbClr val="EDFAD2"/>
      </a:accent1>
      <a:accent2>
        <a:srgbClr val="EBF7FF"/>
      </a:accent2>
      <a:accent3>
        <a:srgbClr val="FFFFFF"/>
      </a:accent3>
      <a:accent4>
        <a:srgbClr val="005682"/>
      </a:accent4>
      <a:accent5>
        <a:srgbClr val="F4FCE5"/>
      </a:accent5>
      <a:accent6>
        <a:srgbClr val="D5E0E7"/>
      </a:accent6>
      <a:hlink>
        <a:srgbClr val="CC99FF"/>
      </a:hlink>
      <a:folHlink>
        <a:srgbClr val="F2DFFD"/>
      </a:folHlink>
    </a:clrScheme>
    <a:fontScheme name="Balloons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lnDef>
  </a:objectDefaults>
  <a:extraClrSchemeLst>
    <a:extraClrScheme>
      <a:clrScheme name="Balloons 1">
        <a:dk1>
          <a:srgbClr val="9900CC"/>
        </a:dk1>
        <a:lt1>
          <a:srgbClr val="FFFFCC"/>
        </a:lt1>
        <a:dk2>
          <a:srgbClr val="000000"/>
        </a:dk2>
        <a:lt2>
          <a:srgbClr val="FFFFFF"/>
        </a:lt2>
        <a:accent1>
          <a:srgbClr val="666699"/>
        </a:accent1>
        <a:accent2>
          <a:srgbClr val="660066"/>
        </a:accent2>
        <a:accent3>
          <a:srgbClr val="AAAAAA"/>
        </a:accent3>
        <a:accent4>
          <a:srgbClr val="DADAAE"/>
        </a:accent4>
        <a:accent5>
          <a:srgbClr val="B8B8CA"/>
        </a:accent5>
        <a:accent6>
          <a:srgbClr val="5C005C"/>
        </a:accent6>
        <a:hlink>
          <a:srgbClr val="CC0000"/>
        </a:hlink>
        <a:folHlink>
          <a:srgbClr val="A5002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lloons 2">
        <a:dk1>
          <a:srgbClr val="990033"/>
        </a:dk1>
        <a:lt1>
          <a:srgbClr val="FFFFFF"/>
        </a:lt1>
        <a:dk2>
          <a:srgbClr val="000000"/>
        </a:dk2>
        <a:lt2>
          <a:srgbClr val="FFFFFF"/>
        </a:lt2>
        <a:accent1>
          <a:srgbClr val="FF3300"/>
        </a:accent1>
        <a:accent2>
          <a:srgbClr val="FF9900"/>
        </a:accent2>
        <a:accent3>
          <a:srgbClr val="AAAAAA"/>
        </a:accent3>
        <a:accent4>
          <a:srgbClr val="DADADA"/>
        </a:accent4>
        <a:accent5>
          <a:srgbClr val="FFADAA"/>
        </a:accent5>
        <a:accent6>
          <a:srgbClr val="E78A00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lloons 3">
        <a:dk1>
          <a:srgbClr val="CCCCFF"/>
        </a:dk1>
        <a:lt1>
          <a:srgbClr val="FFFFCC"/>
        </a:lt1>
        <a:dk2>
          <a:srgbClr val="000000"/>
        </a:dk2>
        <a:lt2>
          <a:srgbClr val="FFFFFF"/>
        </a:lt2>
        <a:accent1>
          <a:srgbClr val="9999FF"/>
        </a:accent1>
        <a:accent2>
          <a:srgbClr val="33CCCC"/>
        </a:accent2>
        <a:accent3>
          <a:srgbClr val="AAAAAA"/>
        </a:accent3>
        <a:accent4>
          <a:srgbClr val="DADAAE"/>
        </a:accent4>
        <a:accent5>
          <a:srgbClr val="CACAFF"/>
        </a:accent5>
        <a:accent6>
          <a:srgbClr val="2DB9B9"/>
        </a:accent6>
        <a:hlink>
          <a:srgbClr val="66FFFF"/>
        </a:hlink>
        <a:folHlink>
          <a:srgbClr val="6600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lloons 4">
        <a:dk1>
          <a:srgbClr val="000000"/>
        </a:dk1>
        <a:lt1>
          <a:srgbClr val="F8F8F8"/>
        </a:lt1>
        <a:dk2>
          <a:srgbClr val="800000"/>
        </a:dk2>
        <a:lt2>
          <a:srgbClr val="FFFFFF"/>
        </a:lt2>
        <a:accent1>
          <a:srgbClr val="FF3300"/>
        </a:accent1>
        <a:accent2>
          <a:srgbClr val="FF5050"/>
        </a:accent2>
        <a:accent3>
          <a:srgbClr val="C0AAAA"/>
        </a:accent3>
        <a:accent4>
          <a:srgbClr val="D4D4D4"/>
        </a:accent4>
        <a:accent5>
          <a:srgbClr val="FFADAA"/>
        </a:accent5>
        <a:accent6>
          <a:srgbClr val="E74848"/>
        </a:accent6>
        <a:hlink>
          <a:srgbClr val="FF9999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lloons 5">
        <a:dk1>
          <a:srgbClr val="666699"/>
        </a:dk1>
        <a:lt1>
          <a:srgbClr val="FFFFFF"/>
        </a:lt1>
        <a:dk2>
          <a:srgbClr val="000066"/>
        </a:dk2>
        <a:lt2>
          <a:srgbClr val="CCECFF"/>
        </a:lt2>
        <a:accent1>
          <a:srgbClr val="009999"/>
        </a:accent1>
        <a:accent2>
          <a:srgbClr val="0099CC"/>
        </a:accent2>
        <a:accent3>
          <a:srgbClr val="AAAAB8"/>
        </a:accent3>
        <a:accent4>
          <a:srgbClr val="DADADA"/>
        </a:accent4>
        <a:accent5>
          <a:srgbClr val="AACACA"/>
        </a:accent5>
        <a:accent6>
          <a:srgbClr val="008AB9"/>
        </a:accent6>
        <a:hlink>
          <a:srgbClr val="CC99FF"/>
        </a:hlink>
        <a:folHlink>
          <a:srgbClr val="3366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lloons 6">
        <a:dk1>
          <a:srgbClr val="99CC00"/>
        </a:dk1>
        <a:lt1>
          <a:srgbClr val="FFFFFF"/>
        </a:lt1>
        <a:dk2>
          <a:srgbClr val="009900"/>
        </a:dk2>
        <a:lt2>
          <a:srgbClr val="FFFF99"/>
        </a:lt2>
        <a:accent1>
          <a:srgbClr val="336600"/>
        </a:accent1>
        <a:accent2>
          <a:srgbClr val="008000"/>
        </a:accent2>
        <a:accent3>
          <a:srgbClr val="AACAAA"/>
        </a:accent3>
        <a:accent4>
          <a:srgbClr val="DADADA"/>
        </a:accent4>
        <a:accent5>
          <a:srgbClr val="ADB8AA"/>
        </a:accent5>
        <a:accent6>
          <a:srgbClr val="007300"/>
        </a:accent6>
        <a:hlink>
          <a:srgbClr val="CCCC00"/>
        </a:hlink>
        <a:folHlink>
          <a:srgbClr val="33CC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lloons 7">
        <a:dk1>
          <a:srgbClr val="000066"/>
        </a:dk1>
        <a:lt1>
          <a:srgbClr val="E1F4FF"/>
        </a:lt1>
        <a:dk2>
          <a:srgbClr val="000066"/>
        </a:dk2>
        <a:lt2>
          <a:srgbClr val="CCCCFF"/>
        </a:lt2>
        <a:accent1>
          <a:srgbClr val="9999FF"/>
        </a:accent1>
        <a:accent2>
          <a:srgbClr val="33CCCC"/>
        </a:accent2>
        <a:accent3>
          <a:srgbClr val="EEF8FF"/>
        </a:accent3>
        <a:accent4>
          <a:srgbClr val="000056"/>
        </a:accent4>
        <a:accent5>
          <a:srgbClr val="CACAFF"/>
        </a:accent5>
        <a:accent6>
          <a:srgbClr val="2DB9B9"/>
        </a:accent6>
        <a:hlink>
          <a:srgbClr val="66FFFF"/>
        </a:hlink>
        <a:folHlink>
          <a:srgbClr val="66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alloons 8">
        <a:dk1>
          <a:srgbClr val="006699"/>
        </a:dk1>
        <a:lt1>
          <a:srgbClr val="FFFFFF"/>
        </a:lt1>
        <a:dk2>
          <a:srgbClr val="006666"/>
        </a:dk2>
        <a:lt2>
          <a:srgbClr val="FFFFCC"/>
        </a:lt2>
        <a:accent1>
          <a:srgbClr val="EDFAD2"/>
        </a:accent1>
        <a:accent2>
          <a:srgbClr val="EBF7FF"/>
        </a:accent2>
        <a:accent3>
          <a:srgbClr val="FFFFFF"/>
        </a:accent3>
        <a:accent4>
          <a:srgbClr val="005682"/>
        </a:accent4>
        <a:accent5>
          <a:srgbClr val="F4FCE5"/>
        </a:accent5>
        <a:accent6>
          <a:srgbClr val="D5E0E7"/>
        </a:accent6>
        <a:hlink>
          <a:srgbClr val="CC99FF"/>
        </a:hlink>
        <a:folHlink>
          <a:srgbClr val="F2DFF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alloons 9">
        <a:dk1>
          <a:srgbClr val="000000"/>
        </a:dk1>
        <a:lt1>
          <a:srgbClr val="FFFFFF"/>
        </a:lt1>
        <a:dk2>
          <a:srgbClr val="000000"/>
        </a:dk2>
        <a:lt2>
          <a:srgbClr val="FFCC99"/>
        </a:lt2>
        <a:accent1>
          <a:srgbClr val="FF9900"/>
        </a:accent1>
        <a:accent2>
          <a:srgbClr val="FF99CC"/>
        </a:accent2>
        <a:accent3>
          <a:srgbClr val="FFFFFF"/>
        </a:accent3>
        <a:accent4>
          <a:srgbClr val="000000"/>
        </a:accent4>
        <a:accent5>
          <a:srgbClr val="FFCAAA"/>
        </a:accent5>
        <a:accent6>
          <a:srgbClr val="E78AB9"/>
        </a:accent6>
        <a:hlink>
          <a:srgbClr val="FF9999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Balloons</Template>
  <TotalTime>3168</TotalTime>
  <Words>136</Words>
  <Application>Microsoft Office PowerPoint</Application>
  <PresentationFormat>A4 Paper (210x297 mm)</PresentationFormat>
  <Paragraphs>32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Balloons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..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 Slide With Notes Layout Definition Template</dc:title>
  <dc:creator>Shyam Pillai</dc:creator>
  <dc:description>© 2002 Shyam Pillai._x000d_
All rights reserved.</dc:description>
  <cp:lastModifiedBy>Khalid Aljasser</cp:lastModifiedBy>
  <cp:revision>48</cp:revision>
  <cp:lastPrinted>2011-09-14T11:46:41Z</cp:lastPrinted>
  <dcterms:created xsi:type="dcterms:W3CDTF">2002-03-12T03:05:55Z</dcterms:created>
  <dcterms:modified xsi:type="dcterms:W3CDTF">2011-10-01T04:37:34Z</dcterms:modified>
</cp:coreProperties>
</file>